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61" r:id="rId3"/>
    <p:sldId id="257" r:id="rId4"/>
    <p:sldId id="258" r:id="rId5"/>
    <p:sldId id="259" r:id="rId6"/>
    <p:sldId id="277" r:id="rId7"/>
    <p:sldId id="262" r:id="rId8"/>
    <p:sldId id="266" r:id="rId9"/>
    <p:sldId id="291" r:id="rId10"/>
    <p:sldId id="292" r:id="rId11"/>
    <p:sldId id="294" r:id="rId12"/>
    <p:sldId id="295" r:id="rId13"/>
    <p:sldId id="296" r:id="rId14"/>
    <p:sldId id="297" r:id="rId15"/>
    <p:sldId id="293" r:id="rId16"/>
    <p:sldId id="263" r:id="rId17"/>
    <p:sldId id="265" r:id="rId18"/>
    <p:sldId id="267" r:id="rId19"/>
    <p:sldId id="268" r:id="rId20"/>
    <p:sldId id="269" r:id="rId21"/>
    <p:sldId id="271" r:id="rId22"/>
    <p:sldId id="272" r:id="rId23"/>
    <p:sldId id="276" r:id="rId24"/>
    <p:sldId id="278" r:id="rId25"/>
    <p:sldId id="279" r:id="rId26"/>
    <p:sldId id="280" r:id="rId27"/>
    <p:sldId id="283" r:id="rId28"/>
    <p:sldId id="282" r:id="rId29"/>
    <p:sldId id="285" r:id="rId30"/>
    <p:sldId id="281" r:id="rId31"/>
    <p:sldId id="298" r:id="rId32"/>
    <p:sldId id="299" r:id="rId33"/>
    <p:sldId id="300" r:id="rId34"/>
    <p:sldId id="284" r:id="rId35"/>
    <p:sldId id="288" r:id="rId36"/>
    <p:sldId id="286" r:id="rId37"/>
    <p:sldId id="290" r:id="rId38"/>
    <p:sldId id="287" r:id="rId39"/>
    <p:sldId id="28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EBAF4"/>
    <a:srgbClr val="FFE1FD"/>
    <a:srgbClr val="54D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10.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ata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32.png"/><Relationship Id="rId7" Type="http://schemas.openxmlformats.org/officeDocument/2006/relationships/image" Target="../media/image70.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33.svg"/><Relationship Id="rId9" Type="http://schemas.openxmlformats.org/officeDocument/2006/relationships/image" Target="../media/image7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32.png"/><Relationship Id="rId7" Type="http://schemas.openxmlformats.org/officeDocument/2006/relationships/image" Target="../media/image70.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33.svg"/><Relationship Id="rId9" Type="http://schemas.openxmlformats.org/officeDocument/2006/relationships/image" Target="../media/image72.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8B64C-05B1-48B7-9647-0A094A8B39A9}" type="doc">
      <dgm:prSet loTypeId="urn:microsoft.com/office/officeart/2018/5/layout/IconCircleLabelList" loCatId="icon" qsTypeId="urn:microsoft.com/office/officeart/2005/8/quickstyle/simple1" qsCatId="simple" csTypeId="urn:microsoft.com/office/officeart/2018/5/colors/Iconchunking_coloredtext_colorful5" csCatId="colorful" phldr="1"/>
      <dgm:spPr/>
      <dgm:t>
        <a:bodyPr/>
        <a:lstStyle/>
        <a:p>
          <a:endParaRPr lang="en-US"/>
        </a:p>
      </dgm:t>
    </dgm:pt>
    <dgm:pt modelId="{941BC1A5-7D77-4DBD-A55C-91613DFDF6F2}">
      <dgm:prSet custT="1"/>
      <dgm:spPr/>
      <dgm:t>
        <a:bodyPr/>
        <a:lstStyle/>
        <a:p>
          <a:pPr>
            <a:defRPr cap="all"/>
          </a:pPr>
          <a:r>
            <a:rPr lang="en-US" sz="2400" dirty="0"/>
            <a:t>Platformer game</a:t>
          </a:r>
        </a:p>
      </dgm:t>
    </dgm:pt>
    <dgm:pt modelId="{4216ACE0-CCE6-4E55-BE77-7733ED9AFBDF}" type="parTrans" cxnId="{D017CFE9-8C92-43E8-BFD5-EBD6032355A9}">
      <dgm:prSet/>
      <dgm:spPr/>
      <dgm:t>
        <a:bodyPr/>
        <a:lstStyle/>
        <a:p>
          <a:endParaRPr lang="en-US"/>
        </a:p>
      </dgm:t>
    </dgm:pt>
    <dgm:pt modelId="{C0E57097-1A0D-4B5F-ABE5-3F13BF78C858}" type="sibTrans" cxnId="{D017CFE9-8C92-43E8-BFD5-EBD6032355A9}">
      <dgm:prSet/>
      <dgm:spPr/>
      <dgm:t>
        <a:bodyPr/>
        <a:lstStyle/>
        <a:p>
          <a:endParaRPr lang="en-US"/>
        </a:p>
      </dgm:t>
    </dgm:pt>
    <dgm:pt modelId="{4BE1133A-5820-4F02-9FDD-791C839F9395}">
      <dgm:prSet custT="1"/>
      <dgm:spPr/>
      <dgm:t>
        <a:bodyPr/>
        <a:lstStyle/>
        <a:p>
          <a:pPr>
            <a:defRPr cap="all"/>
          </a:pPr>
          <a:r>
            <a:rPr lang="en-US" sz="1800" dirty="0"/>
            <a:t>Target audience: 16+ and PC gamer</a:t>
          </a:r>
        </a:p>
      </dgm:t>
    </dgm:pt>
    <dgm:pt modelId="{CACB8F85-F29D-414E-9D73-DE71AC38FABB}" type="parTrans" cxnId="{61E93E1E-BAB9-4798-A20F-4C5A21F4143A}">
      <dgm:prSet/>
      <dgm:spPr/>
      <dgm:t>
        <a:bodyPr/>
        <a:lstStyle/>
        <a:p>
          <a:endParaRPr lang="en-US"/>
        </a:p>
      </dgm:t>
    </dgm:pt>
    <dgm:pt modelId="{55D03B0D-7B69-44D8-88E1-C6A95FE1FB9E}" type="sibTrans" cxnId="{61E93E1E-BAB9-4798-A20F-4C5A21F4143A}">
      <dgm:prSet/>
      <dgm:spPr/>
      <dgm:t>
        <a:bodyPr/>
        <a:lstStyle/>
        <a:p>
          <a:endParaRPr lang="en-US"/>
        </a:p>
      </dgm:t>
    </dgm:pt>
    <dgm:pt modelId="{D82567BE-20CD-4127-A80B-061B2838A3CB}">
      <dgm:prSet custT="1"/>
      <dgm:spPr/>
      <dgm:t>
        <a:bodyPr/>
        <a:lstStyle/>
        <a:p>
          <a:pPr>
            <a:defRPr cap="all"/>
          </a:pPr>
          <a:r>
            <a:rPr lang="en-US" sz="1600" dirty="0"/>
            <a:t>Game Concept :</a:t>
          </a:r>
        </a:p>
        <a:p>
          <a:pPr>
            <a:defRPr cap="all"/>
          </a:pPr>
          <a:r>
            <a:rPr lang="en-US" sz="1600" dirty="0"/>
            <a:t>The player needs to find his/her lost memories in a near future world where the machine creatures turned human into cyborgs for the war purposes</a:t>
          </a:r>
        </a:p>
        <a:p>
          <a:pPr>
            <a:defRPr cap="all"/>
          </a:pPr>
          <a:r>
            <a:rPr lang="en-US" sz="1100" dirty="0"/>
            <a:t> </a:t>
          </a:r>
        </a:p>
      </dgm:t>
    </dgm:pt>
    <dgm:pt modelId="{C15789B3-A136-4FBF-9DA6-F39386F070B9}" type="parTrans" cxnId="{21876BD9-D545-4996-AB84-470F04517533}">
      <dgm:prSet/>
      <dgm:spPr/>
      <dgm:t>
        <a:bodyPr/>
        <a:lstStyle/>
        <a:p>
          <a:endParaRPr lang="en-US"/>
        </a:p>
      </dgm:t>
    </dgm:pt>
    <dgm:pt modelId="{85ADF866-E5BD-45EE-8C1C-5B1DE3E2B745}" type="sibTrans" cxnId="{21876BD9-D545-4996-AB84-470F04517533}">
      <dgm:prSet/>
      <dgm:spPr/>
      <dgm:t>
        <a:bodyPr/>
        <a:lstStyle/>
        <a:p>
          <a:endParaRPr lang="en-US"/>
        </a:p>
      </dgm:t>
    </dgm:pt>
    <dgm:pt modelId="{607F9598-999B-4158-9F35-9D5E4FC31980}" type="pres">
      <dgm:prSet presAssocID="{AF08B64C-05B1-48B7-9647-0A094A8B39A9}" presName="root" presStyleCnt="0">
        <dgm:presLayoutVars>
          <dgm:dir/>
          <dgm:resizeHandles val="exact"/>
        </dgm:presLayoutVars>
      </dgm:prSet>
      <dgm:spPr/>
    </dgm:pt>
    <dgm:pt modelId="{F1EC069C-8393-45B3-A26D-285F070E16B6}" type="pres">
      <dgm:prSet presAssocID="{941BC1A5-7D77-4DBD-A55C-91613DFDF6F2}" presName="compNode" presStyleCnt="0"/>
      <dgm:spPr/>
    </dgm:pt>
    <dgm:pt modelId="{1ED2BEB1-E4AB-4591-ACCD-D90CF2E25D1E}" type="pres">
      <dgm:prSet presAssocID="{941BC1A5-7D77-4DBD-A55C-91613DFDF6F2}" presName="iconBgRect" presStyleLbl="bgShp" presStyleIdx="0" presStyleCnt="3"/>
      <dgm:spPr/>
    </dgm:pt>
    <dgm:pt modelId="{F2D14AF8-5952-4A17-B246-A4018EA00A9D}" type="pres">
      <dgm:prSet presAssocID="{941BC1A5-7D77-4DBD-A55C-91613DFDF6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eciduous tree"/>
        </a:ext>
      </dgm:extLst>
    </dgm:pt>
    <dgm:pt modelId="{F6E4051F-EC41-4521-A3FB-EF1D6C7840AC}" type="pres">
      <dgm:prSet presAssocID="{941BC1A5-7D77-4DBD-A55C-91613DFDF6F2}" presName="spaceRect" presStyleCnt="0"/>
      <dgm:spPr/>
    </dgm:pt>
    <dgm:pt modelId="{2F50DB54-781C-44A7-BDD6-BCB706F5F712}" type="pres">
      <dgm:prSet presAssocID="{941BC1A5-7D77-4DBD-A55C-91613DFDF6F2}" presName="textRect" presStyleLbl="revTx" presStyleIdx="0" presStyleCnt="3">
        <dgm:presLayoutVars>
          <dgm:chMax val="1"/>
          <dgm:chPref val="1"/>
        </dgm:presLayoutVars>
      </dgm:prSet>
      <dgm:spPr/>
    </dgm:pt>
    <dgm:pt modelId="{2C1D8DF2-AD17-4339-AA15-0F508659E7CC}" type="pres">
      <dgm:prSet presAssocID="{C0E57097-1A0D-4B5F-ABE5-3F13BF78C858}" presName="sibTrans" presStyleCnt="0"/>
      <dgm:spPr/>
    </dgm:pt>
    <dgm:pt modelId="{5AB9609B-A988-4EB3-83FF-C2EC86C90D89}" type="pres">
      <dgm:prSet presAssocID="{4BE1133A-5820-4F02-9FDD-791C839F9395}" presName="compNode" presStyleCnt="0"/>
      <dgm:spPr/>
    </dgm:pt>
    <dgm:pt modelId="{8FBB09C1-D323-4F56-AE2B-9641FCF32EE4}" type="pres">
      <dgm:prSet presAssocID="{4BE1133A-5820-4F02-9FDD-791C839F9395}" presName="iconBgRect" presStyleLbl="bgShp" presStyleIdx="1" presStyleCnt="3"/>
      <dgm:spPr/>
    </dgm:pt>
    <dgm:pt modelId="{FB0B77BF-FC1D-4EAE-8DC3-11286CD4B438}" type="pres">
      <dgm:prSet presAssocID="{4BE1133A-5820-4F02-9FDD-791C839F93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ame controller"/>
        </a:ext>
      </dgm:extLst>
    </dgm:pt>
    <dgm:pt modelId="{39622E45-7175-49DF-B428-3846CD4E5159}" type="pres">
      <dgm:prSet presAssocID="{4BE1133A-5820-4F02-9FDD-791C839F9395}" presName="spaceRect" presStyleCnt="0"/>
      <dgm:spPr/>
    </dgm:pt>
    <dgm:pt modelId="{A41AA340-065B-4722-A44B-AC889E81AAE8}" type="pres">
      <dgm:prSet presAssocID="{4BE1133A-5820-4F02-9FDD-791C839F9395}" presName="textRect" presStyleLbl="revTx" presStyleIdx="1" presStyleCnt="3" custScaleX="81019" custLinFactNeighborX="11714" custLinFactNeighborY="-12731">
        <dgm:presLayoutVars>
          <dgm:chMax val="1"/>
          <dgm:chPref val="1"/>
        </dgm:presLayoutVars>
      </dgm:prSet>
      <dgm:spPr/>
    </dgm:pt>
    <dgm:pt modelId="{CCE035C7-BD81-4A9A-9584-035519F90F29}" type="pres">
      <dgm:prSet presAssocID="{55D03B0D-7B69-44D8-88E1-C6A95FE1FB9E}" presName="sibTrans" presStyleCnt="0"/>
      <dgm:spPr/>
    </dgm:pt>
    <dgm:pt modelId="{08B84E0F-03A5-4045-8464-CF809CBAE6A5}" type="pres">
      <dgm:prSet presAssocID="{D82567BE-20CD-4127-A80B-061B2838A3CB}" presName="compNode" presStyleCnt="0"/>
      <dgm:spPr/>
    </dgm:pt>
    <dgm:pt modelId="{C7E31AD8-0E09-4CBC-94E6-DFD422A3D70F}" type="pres">
      <dgm:prSet presAssocID="{D82567BE-20CD-4127-A80B-061B2838A3CB}" presName="iconBgRect" presStyleLbl="bgShp" presStyleIdx="2" presStyleCnt="3"/>
      <dgm:spPr/>
    </dgm:pt>
    <dgm:pt modelId="{6A47008A-715B-4FFA-8CBA-5E328D0AA634}" type="pres">
      <dgm:prSet presAssocID="{D82567BE-20CD-4127-A80B-061B2838A3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hought bubble"/>
        </a:ext>
      </dgm:extLst>
    </dgm:pt>
    <dgm:pt modelId="{9C21D081-D666-47AD-84C9-3C2350BA36C6}" type="pres">
      <dgm:prSet presAssocID="{D82567BE-20CD-4127-A80B-061B2838A3CB}" presName="spaceRect" presStyleCnt="0"/>
      <dgm:spPr/>
    </dgm:pt>
    <dgm:pt modelId="{77078E1D-A49C-463C-80E1-D7A9552FCF16}" type="pres">
      <dgm:prSet presAssocID="{D82567BE-20CD-4127-A80B-061B2838A3CB}" presName="textRect" presStyleLbl="revTx" presStyleIdx="2" presStyleCnt="3" custLinFactNeighborX="2449" custLinFactNeighborY="-19097">
        <dgm:presLayoutVars>
          <dgm:chMax val="1"/>
          <dgm:chPref val="1"/>
        </dgm:presLayoutVars>
      </dgm:prSet>
      <dgm:spPr/>
    </dgm:pt>
  </dgm:ptLst>
  <dgm:cxnLst>
    <dgm:cxn modelId="{F5AF6E1A-838E-41A1-BFD2-F46B19D5D5FA}" type="presOf" srcId="{4BE1133A-5820-4F02-9FDD-791C839F9395}" destId="{A41AA340-065B-4722-A44B-AC889E81AAE8}" srcOrd="0" destOrd="0" presId="urn:microsoft.com/office/officeart/2018/5/layout/IconCircleLabelList"/>
    <dgm:cxn modelId="{61E93E1E-BAB9-4798-A20F-4C5A21F4143A}" srcId="{AF08B64C-05B1-48B7-9647-0A094A8B39A9}" destId="{4BE1133A-5820-4F02-9FDD-791C839F9395}" srcOrd="1" destOrd="0" parTransId="{CACB8F85-F29D-414E-9D73-DE71AC38FABB}" sibTransId="{55D03B0D-7B69-44D8-88E1-C6A95FE1FB9E}"/>
    <dgm:cxn modelId="{D92BF77E-DF0C-48AD-8F57-45FE3FD04C94}" type="presOf" srcId="{941BC1A5-7D77-4DBD-A55C-91613DFDF6F2}" destId="{2F50DB54-781C-44A7-BDD6-BCB706F5F712}" srcOrd="0" destOrd="0" presId="urn:microsoft.com/office/officeart/2018/5/layout/IconCircleLabelList"/>
    <dgm:cxn modelId="{7E3A188F-A590-4D70-B02C-9989EDA27FE9}" type="presOf" srcId="{AF08B64C-05B1-48B7-9647-0A094A8B39A9}" destId="{607F9598-999B-4158-9F35-9D5E4FC31980}" srcOrd="0" destOrd="0" presId="urn:microsoft.com/office/officeart/2018/5/layout/IconCircleLabelList"/>
    <dgm:cxn modelId="{ACFB369C-BF1A-4CBB-8FF7-827215452E60}" type="presOf" srcId="{D82567BE-20CD-4127-A80B-061B2838A3CB}" destId="{77078E1D-A49C-463C-80E1-D7A9552FCF16}" srcOrd="0" destOrd="0" presId="urn:microsoft.com/office/officeart/2018/5/layout/IconCircleLabelList"/>
    <dgm:cxn modelId="{21876BD9-D545-4996-AB84-470F04517533}" srcId="{AF08B64C-05B1-48B7-9647-0A094A8B39A9}" destId="{D82567BE-20CD-4127-A80B-061B2838A3CB}" srcOrd="2" destOrd="0" parTransId="{C15789B3-A136-4FBF-9DA6-F39386F070B9}" sibTransId="{85ADF866-E5BD-45EE-8C1C-5B1DE3E2B745}"/>
    <dgm:cxn modelId="{D017CFE9-8C92-43E8-BFD5-EBD6032355A9}" srcId="{AF08B64C-05B1-48B7-9647-0A094A8B39A9}" destId="{941BC1A5-7D77-4DBD-A55C-91613DFDF6F2}" srcOrd="0" destOrd="0" parTransId="{4216ACE0-CCE6-4E55-BE77-7733ED9AFBDF}" sibTransId="{C0E57097-1A0D-4B5F-ABE5-3F13BF78C858}"/>
    <dgm:cxn modelId="{C60A4379-239B-4E2A-B79E-37BEB348C98B}" type="presParOf" srcId="{607F9598-999B-4158-9F35-9D5E4FC31980}" destId="{F1EC069C-8393-45B3-A26D-285F070E16B6}" srcOrd="0" destOrd="0" presId="urn:microsoft.com/office/officeart/2018/5/layout/IconCircleLabelList"/>
    <dgm:cxn modelId="{CB507C59-832F-4AB4-82BF-AB8D94C924C9}" type="presParOf" srcId="{F1EC069C-8393-45B3-A26D-285F070E16B6}" destId="{1ED2BEB1-E4AB-4591-ACCD-D90CF2E25D1E}" srcOrd="0" destOrd="0" presId="urn:microsoft.com/office/officeart/2018/5/layout/IconCircleLabelList"/>
    <dgm:cxn modelId="{8CB01E0F-9E7E-4F65-AAED-26EA48CAE13B}" type="presParOf" srcId="{F1EC069C-8393-45B3-A26D-285F070E16B6}" destId="{F2D14AF8-5952-4A17-B246-A4018EA00A9D}" srcOrd="1" destOrd="0" presId="urn:microsoft.com/office/officeart/2018/5/layout/IconCircleLabelList"/>
    <dgm:cxn modelId="{8F2512B0-71C3-4ACE-8D8D-5C0C5C156239}" type="presParOf" srcId="{F1EC069C-8393-45B3-A26D-285F070E16B6}" destId="{F6E4051F-EC41-4521-A3FB-EF1D6C7840AC}" srcOrd="2" destOrd="0" presId="urn:microsoft.com/office/officeart/2018/5/layout/IconCircleLabelList"/>
    <dgm:cxn modelId="{BCE8401A-8A15-4D6B-91F7-4405A373A538}" type="presParOf" srcId="{F1EC069C-8393-45B3-A26D-285F070E16B6}" destId="{2F50DB54-781C-44A7-BDD6-BCB706F5F712}" srcOrd="3" destOrd="0" presId="urn:microsoft.com/office/officeart/2018/5/layout/IconCircleLabelList"/>
    <dgm:cxn modelId="{2659501C-0C8F-4129-ADBF-BACD360B1963}" type="presParOf" srcId="{607F9598-999B-4158-9F35-9D5E4FC31980}" destId="{2C1D8DF2-AD17-4339-AA15-0F508659E7CC}" srcOrd="1" destOrd="0" presId="urn:microsoft.com/office/officeart/2018/5/layout/IconCircleLabelList"/>
    <dgm:cxn modelId="{81D54F5E-65E4-4B3D-A8CD-C8C697364880}" type="presParOf" srcId="{607F9598-999B-4158-9F35-9D5E4FC31980}" destId="{5AB9609B-A988-4EB3-83FF-C2EC86C90D89}" srcOrd="2" destOrd="0" presId="urn:microsoft.com/office/officeart/2018/5/layout/IconCircleLabelList"/>
    <dgm:cxn modelId="{A41BE1CB-55D1-490D-B128-400E39C09205}" type="presParOf" srcId="{5AB9609B-A988-4EB3-83FF-C2EC86C90D89}" destId="{8FBB09C1-D323-4F56-AE2B-9641FCF32EE4}" srcOrd="0" destOrd="0" presId="urn:microsoft.com/office/officeart/2018/5/layout/IconCircleLabelList"/>
    <dgm:cxn modelId="{E1D5246F-6755-416E-B370-D9BEF8F9479B}" type="presParOf" srcId="{5AB9609B-A988-4EB3-83FF-C2EC86C90D89}" destId="{FB0B77BF-FC1D-4EAE-8DC3-11286CD4B438}" srcOrd="1" destOrd="0" presId="urn:microsoft.com/office/officeart/2018/5/layout/IconCircleLabelList"/>
    <dgm:cxn modelId="{BB254712-7128-4261-9F26-B0333E54F050}" type="presParOf" srcId="{5AB9609B-A988-4EB3-83FF-C2EC86C90D89}" destId="{39622E45-7175-49DF-B428-3846CD4E5159}" srcOrd="2" destOrd="0" presId="urn:microsoft.com/office/officeart/2018/5/layout/IconCircleLabelList"/>
    <dgm:cxn modelId="{662BF9D1-4CC3-4B0D-80DB-BD5C41F72555}" type="presParOf" srcId="{5AB9609B-A988-4EB3-83FF-C2EC86C90D89}" destId="{A41AA340-065B-4722-A44B-AC889E81AAE8}" srcOrd="3" destOrd="0" presId="urn:microsoft.com/office/officeart/2018/5/layout/IconCircleLabelList"/>
    <dgm:cxn modelId="{A792EF37-2AA3-430F-9D29-C743CE835B3E}" type="presParOf" srcId="{607F9598-999B-4158-9F35-9D5E4FC31980}" destId="{CCE035C7-BD81-4A9A-9584-035519F90F29}" srcOrd="3" destOrd="0" presId="urn:microsoft.com/office/officeart/2018/5/layout/IconCircleLabelList"/>
    <dgm:cxn modelId="{04A7FD73-CA95-4857-9EC2-588CB7C2C9CA}" type="presParOf" srcId="{607F9598-999B-4158-9F35-9D5E4FC31980}" destId="{08B84E0F-03A5-4045-8464-CF809CBAE6A5}" srcOrd="4" destOrd="0" presId="urn:microsoft.com/office/officeart/2018/5/layout/IconCircleLabelList"/>
    <dgm:cxn modelId="{174B5166-A31D-4962-86BC-BC7069223358}" type="presParOf" srcId="{08B84E0F-03A5-4045-8464-CF809CBAE6A5}" destId="{C7E31AD8-0E09-4CBC-94E6-DFD422A3D70F}" srcOrd="0" destOrd="0" presId="urn:microsoft.com/office/officeart/2018/5/layout/IconCircleLabelList"/>
    <dgm:cxn modelId="{A39B7A34-14F8-4725-A404-D0649F4E6D98}" type="presParOf" srcId="{08B84E0F-03A5-4045-8464-CF809CBAE6A5}" destId="{6A47008A-715B-4FFA-8CBA-5E328D0AA634}" srcOrd="1" destOrd="0" presId="urn:microsoft.com/office/officeart/2018/5/layout/IconCircleLabelList"/>
    <dgm:cxn modelId="{7CC15F01-5F20-42F7-8C72-AB840D94C725}" type="presParOf" srcId="{08B84E0F-03A5-4045-8464-CF809CBAE6A5}" destId="{9C21D081-D666-47AD-84C9-3C2350BA36C6}" srcOrd="2" destOrd="0" presId="urn:microsoft.com/office/officeart/2018/5/layout/IconCircleLabelList"/>
    <dgm:cxn modelId="{3E512FD4-F918-468E-BAF2-A27872BE2B8D}" type="presParOf" srcId="{08B84E0F-03A5-4045-8464-CF809CBAE6A5}" destId="{77078E1D-A49C-463C-80E1-D7A9552FCF1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79BCBE8-756D-487C-BB82-06CCFE0D6FFB}"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BCD930A-6EF0-40FA-9CEA-960444069A99}">
      <dgm:prSet/>
      <dgm:spPr/>
      <dgm:t>
        <a:bodyPr/>
        <a:lstStyle/>
        <a:p>
          <a:pPr>
            <a:defRPr cap="all"/>
          </a:pPr>
          <a:r>
            <a:rPr lang="en-US"/>
            <a:t>Unity</a:t>
          </a:r>
        </a:p>
      </dgm:t>
    </dgm:pt>
    <dgm:pt modelId="{B242C70D-602B-43E6-B091-EFA7F9B9B05D}" type="parTrans" cxnId="{482BC6F8-9486-493F-B92B-30D290960EB9}">
      <dgm:prSet/>
      <dgm:spPr/>
      <dgm:t>
        <a:bodyPr/>
        <a:lstStyle/>
        <a:p>
          <a:endParaRPr lang="en-US"/>
        </a:p>
      </dgm:t>
    </dgm:pt>
    <dgm:pt modelId="{FF23158C-A805-4517-8760-54F287096C5B}" type="sibTrans" cxnId="{482BC6F8-9486-493F-B92B-30D290960EB9}">
      <dgm:prSet/>
      <dgm:spPr/>
      <dgm:t>
        <a:bodyPr/>
        <a:lstStyle/>
        <a:p>
          <a:endParaRPr lang="en-US"/>
        </a:p>
      </dgm:t>
    </dgm:pt>
    <dgm:pt modelId="{85B6F68D-FF37-4F38-BABA-1DD6B1C11E0F}">
      <dgm:prSet/>
      <dgm:spPr/>
      <dgm:t>
        <a:bodyPr/>
        <a:lstStyle/>
        <a:p>
          <a:pPr>
            <a:defRPr cap="all"/>
          </a:pPr>
          <a:r>
            <a:rPr lang="en-US"/>
            <a:t>WebGL</a:t>
          </a:r>
        </a:p>
      </dgm:t>
    </dgm:pt>
    <dgm:pt modelId="{F5F75C94-5F28-42B6-89B4-A732F20C7E02}" type="parTrans" cxnId="{CEEC67B9-B030-488F-BF97-48229735CBCD}">
      <dgm:prSet/>
      <dgm:spPr/>
      <dgm:t>
        <a:bodyPr/>
        <a:lstStyle/>
        <a:p>
          <a:endParaRPr lang="en-US"/>
        </a:p>
      </dgm:t>
    </dgm:pt>
    <dgm:pt modelId="{96DF7378-2D4E-41EA-B1FC-46BA4E0C3C3A}" type="sibTrans" cxnId="{CEEC67B9-B030-488F-BF97-48229735CBCD}">
      <dgm:prSet/>
      <dgm:spPr/>
      <dgm:t>
        <a:bodyPr/>
        <a:lstStyle/>
        <a:p>
          <a:endParaRPr lang="en-US"/>
        </a:p>
      </dgm:t>
    </dgm:pt>
    <dgm:pt modelId="{775CE91F-3712-4DFA-8435-EF346CAD72D6}">
      <dgm:prSet/>
      <dgm:spPr/>
      <dgm:t>
        <a:bodyPr/>
        <a:lstStyle/>
        <a:p>
          <a:pPr>
            <a:defRPr cap="all"/>
          </a:pPr>
          <a:r>
            <a:rPr lang="en-US"/>
            <a:t>Adobe Photoshop </a:t>
          </a:r>
        </a:p>
      </dgm:t>
    </dgm:pt>
    <dgm:pt modelId="{B2232196-65BF-45C7-BD88-55CD2A074BC8}" type="parTrans" cxnId="{0D9249BC-C954-4BB4-ADA5-61525207B6D1}">
      <dgm:prSet/>
      <dgm:spPr/>
      <dgm:t>
        <a:bodyPr/>
        <a:lstStyle/>
        <a:p>
          <a:endParaRPr lang="en-US"/>
        </a:p>
      </dgm:t>
    </dgm:pt>
    <dgm:pt modelId="{E82335E9-748D-475B-BDCB-746FC9A76ADF}" type="sibTrans" cxnId="{0D9249BC-C954-4BB4-ADA5-61525207B6D1}">
      <dgm:prSet/>
      <dgm:spPr/>
      <dgm:t>
        <a:bodyPr/>
        <a:lstStyle/>
        <a:p>
          <a:endParaRPr lang="en-US"/>
        </a:p>
      </dgm:t>
    </dgm:pt>
    <dgm:pt modelId="{BBFC4006-B348-4987-8446-B5F9F399693B}">
      <dgm:prSet/>
      <dgm:spPr/>
      <dgm:t>
        <a:bodyPr/>
        <a:lstStyle/>
        <a:p>
          <a:pPr>
            <a:defRPr cap="all"/>
          </a:pPr>
          <a:r>
            <a:rPr lang="en-US"/>
            <a:t>Aseprite</a:t>
          </a:r>
        </a:p>
      </dgm:t>
    </dgm:pt>
    <dgm:pt modelId="{873AAA79-305E-49E0-A88B-E4539DBE1B5C}" type="parTrans" cxnId="{FA2D2C4B-D780-4D80-B9EC-DF5C109ABA51}">
      <dgm:prSet/>
      <dgm:spPr/>
      <dgm:t>
        <a:bodyPr/>
        <a:lstStyle/>
        <a:p>
          <a:endParaRPr lang="en-US"/>
        </a:p>
      </dgm:t>
    </dgm:pt>
    <dgm:pt modelId="{C99C1A26-5088-44BA-ADA0-7823D35CE919}" type="sibTrans" cxnId="{FA2D2C4B-D780-4D80-B9EC-DF5C109ABA51}">
      <dgm:prSet/>
      <dgm:spPr/>
      <dgm:t>
        <a:bodyPr/>
        <a:lstStyle/>
        <a:p>
          <a:endParaRPr lang="en-US"/>
        </a:p>
      </dgm:t>
    </dgm:pt>
    <dgm:pt modelId="{5F3F7F95-4123-442F-B11B-708C4325B3EE}" type="pres">
      <dgm:prSet presAssocID="{979BCBE8-756D-487C-BB82-06CCFE0D6FFB}" presName="root" presStyleCnt="0">
        <dgm:presLayoutVars>
          <dgm:dir/>
          <dgm:resizeHandles val="exact"/>
        </dgm:presLayoutVars>
      </dgm:prSet>
      <dgm:spPr/>
    </dgm:pt>
    <dgm:pt modelId="{97EC1D88-90EE-4755-AFAC-5B8487214AA4}" type="pres">
      <dgm:prSet presAssocID="{EBCD930A-6EF0-40FA-9CEA-960444069A99}" presName="compNode" presStyleCnt="0"/>
      <dgm:spPr/>
    </dgm:pt>
    <dgm:pt modelId="{A9FA1869-3AFE-4C95-AF75-79C835836D58}" type="pres">
      <dgm:prSet presAssocID="{EBCD930A-6EF0-40FA-9CEA-960444069A99}" presName="iconBgRect" presStyleLbl="bgShp" presStyleIdx="0" presStyleCnt="4"/>
      <dgm:spPr/>
    </dgm:pt>
    <dgm:pt modelId="{58E38236-DF21-4B1E-AF5A-54CF8A1EBD8D}" type="pres">
      <dgm:prSet presAssocID="{EBCD930A-6EF0-40FA-9CEA-960444069A99}"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a:ext>
      </dgm:extLst>
    </dgm:pt>
    <dgm:pt modelId="{5B1D5987-FA5C-47FC-A576-081149E57233}" type="pres">
      <dgm:prSet presAssocID="{EBCD930A-6EF0-40FA-9CEA-960444069A99}" presName="spaceRect" presStyleCnt="0"/>
      <dgm:spPr/>
    </dgm:pt>
    <dgm:pt modelId="{A054AF22-9524-4B5B-A357-340DD8CCB165}" type="pres">
      <dgm:prSet presAssocID="{EBCD930A-6EF0-40FA-9CEA-960444069A99}" presName="textRect" presStyleLbl="revTx" presStyleIdx="0" presStyleCnt="4">
        <dgm:presLayoutVars>
          <dgm:chMax val="1"/>
          <dgm:chPref val="1"/>
        </dgm:presLayoutVars>
      </dgm:prSet>
      <dgm:spPr/>
    </dgm:pt>
    <dgm:pt modelId="{B650EC5B-822D-4F55-9F61-4A93EBFE4CBC}" type="pres">
      <dgm:prSet presAssocID="{FF23158C-A805-4517-8760-54F287096C5B}" presName="sibTrans" presStyleCnt="0"/>
      <dgm:spPr/>
    </dgm:pt>
    <dgm:pt modelId="{BEDB0254-6EA2-4A22-A65B-1D2A0634EEAA}" type="pres">
      <dgm:prSet presAssocID="{85B6F68D-FF37-4F38-BABA-1DD6B1C11E0F}" presName="compNode" presStyleCnt="0"/>
      <dgm:spPr/>
    </dgm:pt>
    <dgm:pt modelId="{58683DB5-184E-46E4-9BAD-F1902815D3AA}" type="pres">
      <dgm:prSet presAssocID="{85B6F68D-FF37-4F38-BABA-1DD6B1C11E0F}" presName="iconBgRect" presStyleLbl="bgShp" presStyleIdx="1" presStyleCnt="4"/>
      <dgm:spPr/>
    </dgm:pt>
    <dgm:pt modelId="{07711973-8FFF-4D6E-88CC-AED96E114A28}" type="pres">
      <dgm:prSet presAssocID="{85B6F68D-FF37-4F38-BABA-1DD6B1C11E0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75247EF3-932F-46CF-AB03-F8923DB51250}" type="pres">
      <dgm:prSet presAssocID="{85B6F68D-FF37-4F38-BABA-1DD6B1C11E0F}" presName="spaceRect" presStyleCnt="0"/>
      <dgm:spPr/>
    </dgm:pt>
    <dgm:pt modelId="{A0946498-2ABB-41DE-BA3C-D5E36E7B2151}" type="pres">
      <dgm:prSet presAssocID="{85B6F68D-FF37-4F38-BABA-1DD6B1C11E0F}" presName="textRect" presStyleLbl="revTx" presStyleIdx="1" presStyleCnt="4">
        <dgm:presLayoutVars>
          <dgm:chMax val="1"/>
          <dgm:chPref val="1"/>
        </dgm:presLayoutVars>
      </dgm:prSet>
      <dgm:spPr/>
    </dgm:pt>
    <dgm:pt modelId="{EE925621-50EC-4738-B01E-2807F691B65A}" type="pres">
      <dgm:prSet presAssocID="{96DF7378-2D4E-41EA-B1FC-46BA4E0C3C3A}" presName="sibTrans" presStyleCnt="0"/>
      <dgm:spPr/>
    </dgm:pt>
    <dgm:pt modelId="{30338FAF-E03C-4E71-B0CF-3B6AFC85E823}" type="pres">
      <dgm:prSet presAssocID="{775CE91F-3712-4DFA-8435-EF346CAD72D6}" presName="compNode" presStyleCnt="0"/>
      <dgm:spPr/>
    </dgm:pt>
    <dgm:pt modelId="{61D4F401-CB23-4A9C-B454-7492B8EF9E5F}" type="pres">
      <dgm:prSet presAssocID="{775CE91F-3712-4DFA-8435-EF346CAD72D6}" presName="iconBgRect" presStyleLbl="bgShp" presStyleIdx="2" presStyleCnt="4"/>
      <dgm:spPr/>
    </dgm:pt>
    <dgm:pt modelId="{DAA55120-44EB-4A00-A08C-E66B7CD80805}" type="pres">
      <dgm:prSet presAssocID="{775CE91F-3712-4DFA-8435-EF346CAD72D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
        </a:ext>
      </dgm:extLst>
    </dgm:pt>
    <dgm:pt modelId="{811F2BBA-606B-4618-BBFA-0F9CD840D5CB}" type="pres">
      <dgm:prSet presAssocID="{775CE91F-3712-4DFA-8435-EF346CAD72D6}" presName="spaceRect" presStyleCnt="0"/>
      <dgm:spPr/>
    </dgm:pt>
    <dgm:pt modelId="{749715B6-7BF2-4B61-8E53-E0AF0F80C323}" type="pres">
      <dgm:prSet presAssocID="{775CE91F-3712-4DFA-8435-EF346CAD72D6}" presName="textRect" presStyleLbl="revTx" presStyleIdx="2" presStyleCnt="4">
        <dgm:presLayoutVars>
          <dgm:chMax val="1"/>
          <dgm:chPref val="1"/>
        </dgm:presLayoutVars>
      </dgm:prSet>
      <dgm:spPr/>
    </dgm:pt>
    <dgm:pt modelId="{4BC337DF-410F-427F-8992-5F86119991BB}" type="pres">
      <dgm:prSet presAssocID="{E82335E9-748D-475B-BDCB-746FC9A76ADF}" presName="sibTrans" presStyleCnt="0"/>
      <dgm:spPr/>
    </dgm:pt>
    <dgm:pt modelId="{DACE9789-02C2-4BCA-A0C5-05C284370B89}" type="pres">
      <dgm:prSet presAssocID="{BBFC4006-B348-4987-8446-B5F9F399693B}" presName="compNode" presStyleCnt="0"/>
      <dgm:spPr/>
    </dgm:pt>
    <dgm:pt modelId="{C653751F-9220-4CD8-B8AF-3CBF31C7D8F7}" type="pres">
      <dgm:prSet presAssocID="{BBFC4006-B348-4987-8446-B5F9F399693B}" presName="iconBgRect" presStyleLbl="bgShp" presStyleIdx="3" presStyleCnt="4"/>
      <dgm:spPr/>
    </dgm:pt>
    <dgm:pt modelId="{517AAC00-EF76-4827-B99A-79CAB237D98A}" type="pres">
      <dgm:prSet presAssocID="{BBFC4006-B348-4987-8446-B5F9F399693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alette"/>
        </a:ext>
      </dgm:extLst>
    </dgm:pt>
    <dgm:pt modelId="{034C934B-B2F1-4298-A4B2-1FB4D245E41E}" type="pres">
      <dgm:prSet presAssocID="{BBFC4006-B348-4987-8446-B5F9F399693B}" presName="spaceRect" presStyleCnt="0"/>
      <dgm:spPr/>
    </dgm:pt>
    <dgm:pt modelId="{FE9B9DD8-A692-4AF1-A15C-F7CAE7042343}" type="pres">
      <dgm:prSet presAssocID="{BBFC4006-B348-4987-8446-B5F9F399693B}" presName="textRect" presStyleLbl="revTx" presStyleIdx="3" presStyleCnt="4">
        <dgm:presLayoutVars>
          <dgm:chMax val="1"/>
          <dgm:chPref val="1"/>
        </dgm:presLayoutVars>
      </dgm:prSet>
      <dgm:spPr/>
    </dgm:pt>
  </dgm:ptLst>
  <dgm:cxnLst>
    <dgm:cxn modelId="{7C717924-5145-4CCA-947E-84019D9DEB02}" type="presOf" srcId="{EBCD930A-6EF0-40FA-9CEA-960444069A99}" destId="{A054AF22-9524-4B5B-A357-340DD8CCB165}" srcOrd="0" destOrd="0" presId="urn:microsoft.com/office/officeart/2018/5/layout/IconCircleLabelList"/>
    <dgm:cxn modelId="{FA2D2C4B-D780-4D80-B9EC-DF5C109ABA51}" srcId="{979BCBE8-756D-487C-BB82-06CCFE0D6FFB}" destId="{BBFC4006-B348-4987-8446-B5F9F399693B}" srcOrd="3" destOrd="0" parTransId="{873AAA79-305E-49E0-A88B-E4539DBE1B5C}" sibTransId="{C99C1A26-5088-44BA-ADA0-7823D35CE919}"/>
    <dgm:cxn modelId="{F9AE5677-328A-40B5-993C-0CBB781181EB}" type="presOf" srcId="{85B6F68D-FF37-4F38-BABA-1DD6B1C11E0F}" destId="{A0946498-2ABB-41DE-BA3C-D5E36E7B2151}" srcOrd="0" destOrd="0" presId="urn:microsoft.com/office/officeart/2018/5/layout/IconCircleLabelList"/>
    <dgm:cxn modelId="{D2572178-CD31-4501-8D48-B1904DFA2EBF}" type="presOf" srcId="{BBFC4006-B348-4987-8446-B5F9F399693B}" destId="{FE9B9DD8-A692-4AF1-A15C-F7CAE7042343}" srcOrd="0" destOrd="0" presId="urn:microsoft.com/office/officeart/2018/5/layout/IconCircleLabelList"/>
    <dgm:cxn modelId="{CEEC67B9-B030-488F-BF97-48229735CBCD}" srcId="{979BCBE8-756D-487C-BB82-06CCFE0D6FFB}" destId="{85B6F68D-FF37-4F38-BABA-1DD6B1C11E0F}" srcOrd="1" destOrd="0" parTransId="{F5F75C94-5F28-42B6-89B4-A732F20C7E02}" sibTransId="{96DF7378-2D4E-41EA-B1FC-46BA4E0C3C3A}"/>
    <dgm:cxn modelId="{0D9249BC-C954-4BB4-ADA5-61525207B6D1}" srcId="{979BCBE8-756D-487C-BB82-06CCFE0D6FFB}" destId="{775CE91F-3712-4DFA-8435-EF346CAD72D6}" srcOrd="2" destOrd="0" parTransId="{B2232196-65BF-45C7-BD88-55CD2A074BC8}" sibTransId="{E82335E9-748D-475B-BDCB-746FC9A76ADF}"/>
    <dgm:cxn modelId="{41F5CEC1-53F4-4586-80E8-0B4DC8ADC876}" type="presOf" srcId="{979BCBE8-756D-487C-BB82-06CCFE0D6FFB}" destId="{5F3F7F95-4123-442F-B11B-708C4325B3EE}" srcOrd="0" destOrd="0" presId="urn:microsoft.com/office/officeart/2018/5/layout/IconCircleLabelList"/>
    <dgm:cxn modelId="{580C97F7-E4CD-4C0A-B760-EEBED58A09A5}" type="presOf" srcId="{775CE91F-3712-4DFA-8435-EF346CAD72D6}" destId="{749715B6-7BF2-4B61-8E53-E0AF0F80C323}" srcOrd="0" destOrd="0" presId="urn:microsoft.com/office/officeart/2018/5/layout/IconCircleLabelList"/>
    <dgm:cxn modelId="{482BC6F8-9486-493F-B92B-30D290960EB9}" srcId="{979BCBE8-756D-487C-BB82-06CCFE0D6FFB}" destId="{EBCD930A-6EF0-40FA-9CEA-960444069A99}" srcOrd="0" destOrd="0" parTransId="{B242C70D-602B-43E6-B091-EFA7F9B9B05D}" sibTransId="{FF23158C-A805-4517-8760-54F287096C5B}"/>
    <dgm:cxn modelId="{E27E41B5-0010-4583-87CE-98E46DD92BB3}" type="presParOf" srcId="{5F3F7F95-4123-442F-B11B-708C4325B3EE}" destId="{97EC1D88-90EE-4755-AFAC-5B8487214AA4}" srcOrd="0" destOrd="0" presId="urn:microsoft.com/office/officeart/2018/5/layout/IconCircleLabelList"/>
    <dgm:cxn modelId="{41FAC4E0-AD5D-4BD0-AD8D-3E4BB2995277}" type="presParOf" srcId="{97EC1D88-90EE-4755-AFAC-5B8487214AA4}" destId="{A9FA1869-3AFE-4C95-AF75-79C835836D58}" srcOrd="0" destOrd="0" presId="urn:microsoft.com/office/officeart/2018/5/layout/IconCircleLabelList"/>
    <dgm:cxn modelId="{4C992CDB-8572-439A-8B9B-7C4D0E587BAE}" type="presParOf" srcId="{97EC1D88-90EE-4755-AFAC-5B8487214AA4}" destId="{58E38236-DF21-4B1E-AF5A-54CF8A1EBD8D}" srcOrd="1" destOrd="0" presId="urn:microsoft.com/office/officeart/2018/5/layout/IconCircleLabelList"/>
    <dgm:cxn modelId="{9ADAAA14-433C-44C5-B1A2-C716DC340EEF}" type="presParOf" srcId="{97EC1D88-90EE-4755-AFAC-5B8487214AA4}" destId="{5B1D5987-FA5C-47FC-A576-081149E57233}" srcOrd="2" destOrd="0" presId="urn:microsoft.com/office/officeart/2018/5/layout/IconCircleLabelList"/>
    <dgm:cxn modelId="{9B9CDB08-05DB-42E3-BD23-91E17A2CA4DE}" type="presParOf" srcId="{97EC1D88-90EE-4755-AFAC-5B8487214AA4}" destId="{A054AF22-9524-4B5B-A357-340DD8CCB165}" srcOrd="3" destOrd="0" presId="urn:microsoft.com/office/officeart/2018/5/layout/IconCircleLabelList"/>
    <dgm:cxn modelId="{117D6A97-CFFE-4059-8D87-586F937716AD}" type="presParOf" srcId="{5F3F7F95-4123-442F-B11B-708C4325B3EE}" destId="{B650EC5B-822D-4F55-9F61-4A93EBFE4CBC}" srcOrd="1" destOrd="0" presId="urn:microsoft.com/office/officeart/2018/5/layout/IconCircleLabelList"/>
    <dgm:cxn modelId="{9BA2CA6A-CA25-49E9-A8AF-F383F381EC51}" type="presParOf" srcId="{5F3F7F95-4123-442F-B11B-708C4325B3EE}" destId="{BEDB0254-6EA2-4A22-A65B-1D2A0634EEAA}" srcOrd="2" destOrd="0" presId="urn:microsoft.com/office/officeart/2018/5/layout/IconCircleLabelList"/>
    <dgm:cxn modelId="{6EAFDB15-D5B1-4895-81B2-DC991E7DD443}" type="presParOf" srcId="{BEDB0254-6EA2-4A22-A65B-1D2A0634EEAA}" destId="{58683DB5-184E-46E4-9BAD-F1902815D3AA}" srcOrd="0" destOrd="0" presId="urn:microsoft.com/office/officeart/2018/5/layout/IconCircleLabelList"/>
    <dgm:cxn modelId="{A8E0A135-4EE8-469A-95FB-D9A9D97D6550}" type="presParOf" srcId="{BEDB0254-6EA2-4A22-A65B-1D2A0634EEAA}" destId="{07711973-8FFF-4D6E-88CC-AED96E114A28}" srcOrd="1" destOrd="0" presId="urn:microsoft.com/office/officeart/2018/5/layout/IconCircleLabelList"/>
    <dgm:cxn modelId="{EFC3D3D8-24A9-4D11-A5B3-5B013BF6EEA1}" type="presParOf" srcId="{BEDB0254-6EA2-4A22-A65B-1D2A0634EEAA}" destId="{75247EF3-932F-46CF-AB03-F8923DB51250}" srcOrd="2" destOrd="0" presId="urn:microsoft.com/office/officeart/2018/5/layout/IconCircleLabelList"/>
    <dgm:cxn modelId="{0A287EA6-DD30-417C-8FC5-B481013B11E1}" type="presParOf" srcId="{BEDB0254-6EA2-4A22-A65B-1D2A0634EEAA}" destId="{A0946498-2ABB-41DE-BA3C-D5E36E7B2151}" srcOrd="3" destOrd="0" presId="urn:microsoft.com/office/officeart/2018/5/layout/IconCircleLabelList"/>
    <dgm:cxn modelId="{59001610-2B18-47F4-AD39-71243D55E690}" type="presParOf" srcId="{5F3F7F95-4123-442F-B11B-708C4325B3EE}" destId="{EE925621-50EC-4738-B01E-2807F691B65A}" srcOrd="3" destOrd="0" presId="urn:microsoft.com/office/officeart/2018/5/layout/IconCircleLabelList"/>
    <dgm:cxn modelId="{D6FE9841-6532-4049-A737-13E826FDF4A4}" type="presParOf" srcId="{5F3F7F95-4123-442F-B11B-708C4325B3EE}" destId="{30338FAF-E03C-4E71-B0CF-3B6AFC85E823}" srcOrd="4" destOrd="0" presId="urn:microsoft.com/office/officeart/2018/5/layout/IconCircleLabelList"/>
    <dgm:cxn modelId="{A6E622AC-5043-43C3-9B82-4966897765C3}" type="presParOf" srcId="{30338FAF-E03C-4E71-B0CF-3B6AFC85E823}" destId="{61D4F401-CB23-4A9C-B454-7492B8EF9E5F}" srcOrd="0" destOrd="0" presId="urn:microsoft.com/office/officeart/2018/5/layout/IconCircleLabelList"/>
    <dgm:cxn modelId="{D9918DBE-11CC-44A2-8965-F7E3CD899157}" type="presParOf" srcId="{30338FAF-E03C-4E71-B0CF-3B6AFC85E823}" destId="{DAA55120-44EB-4A00-A08C-E66B7CD80805}" srcOrd="1" destOrd="0" presId="urn:microsoft.com/office/officeart/2018/5/layout/IconCircleLabelList"/>
    <dgm:cxn modelId="{479CBBDA-F6FB-4B19-9D56-4E31A3936156}" type="presParOf" srcId="{30338FAF-E03C-4E71-B0CF-3B6AFC85E823}" destId="{811F2BBA-606B-4618-BBFA-0F9CD840D5CB}" srcOrd="2" destOrd="0" presId="urn:microsoft.com/office/officeart/2018/5/layout/IconCircleLabelList"/>
    <dgm:cxn modelId="{9C79997F-CD2E-4FD0-9EF3-28879A6447D1}" type="presParOf" srcId="{30338FAF-E03C-4E71-B0CF-3B6AFC85E823}" destId="{749715B6-7BF2-4B61-8E53-E0AF0F80C323}" srcOrd="3" destOrd="0" presId="urn:microsoft.com/office/officeart/2018/5/layout/IconCircleLabelList"/>
    <dgm:cxn modelId="{44B309A2-B5AC-4058-9DA8-01C35E280A7A}" type="presParOf" srcId="{5F3F7F95-4123-442F-B11B-708C4325B3EE}" destId="{4BC337DF-410F-427F-8992-5F86119991BB}" srcOrd="5" destOrd="0" presId="urn:microsoft.com/office/officeart/2018/5/layout/IconCircleLabelList"/>
    <dgm:cxn modelId="{EDBE237B-28BA-44E9-BB4E-9AEE3D66AEA1}" type="presParOf" srcId="{5F3F7F95-4123-442F-B11B-708C4325B3EE}" destId="{DACE9789-02C2-4BCA-A0C5-05C284370B89}" srcOrd="6" destOrd="0" presId="urn:microsoft.com/office/officeart/2018/5/layout/IconCircleLabelList"/>
    <dgm:cxn modelId="{EE13F8CE-CD9D-4392-811E-785FB2732F55}" type="presParOf" srcId="{DACE9789-02C2-4BCA-A0C5-05C284370B89}" destId="{C653751F-9220-4CD8-B8AF-3CBF31C7D8F7}" srcOrd="0" destOrd="0" presId="urn:microsoft.com/office/officeart/2018/5/layout/IconCircleLabelList"/>
    <dgm:cxn modelId="{A9406E60-1072-4ABF-A9A7-A7FA02775137}" type="presParOf" srcId="{DACE9789-02C2-4BCA-A0C5-05C284370B89}" destId="{517AAC00-EF76-4827-B99A-79CAB237D98A}" srcOrd="1" destOrd="0" presId="urn:microsoft.com/office/officeart/2018/5/layout/IconCircleLabelList"/>
    <dgm:cxn modelId="{1236FF9D-BD62-4855-8F45-C451189FDABF}" type="presParOf" srcId="{DACE9789-02C2-4BCA-A0C5-05C284370B89}" destId="{034C934B-B2F1-4298-A4B2-1FB4D245E41E}" srcOrd="2" destOrd="0" presId="urn:microsoft.com/office/officeart/2018/5/layout/IconCircleLabelList"/>
    <dgm:cxn modelId="{6A654A82-018F-4810-BC73-45FFF5390D70}" type="presParOf" srcId="{DACE9789-02C2-4BCA-A0C5-05C284370B89}" destId="{FE9B9DD8-A692-4AF1-A15C-F7CAE704234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BBA925-52F1-489A-9F61-BD4E593B495C}"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7F0E25-8D80-42CA-9319-247630318BCE}">
      <dgm:prSet/>
      <dgm:spPr/>
      <dgm:t>
        <a:bodyPr/>
        <a:lstStyle/>
        <a:p>
          <a:r>
            <a:rPr lang="en-US" dirty="0"/>
            <a:t>The player can pull any non-character/AI object in the game to his left hand by using the telekinesis power.</a:t>
          </a:r>
        </a:p>
      </dgm:t>
    </dgm:pt>
    <dgm:pt modelId="{2F406837-2AF3-4E2B-823D-F9E1A49993D4}" type="parTrans" cxnId="{00E45595-3FC3-40AA-A095-E0F68B138781}">
      <dgm:prSet/>
      <dgm:spPr/>
      <dgm:t>
        <a:bodyPr/>
        <a:lstStyle/>
        <a:p>
          <a:endParaRPr lang="en-US"/>
        </a:p>
      </dgm:t>
    </dgm:pt>
    <dgm:pt modelId="{314D8A40-C71A-40CF-BE85-947EA2953F73}" type="sibTrans" cxnId="{00E45595-3FC3-40AA-A095-E0F68B138781}">
      <dgm:prSet/>
      <dgm:spPr/>
      <dgm:t>
        <a:bodyPr/>
        <a:lstStyle/>
        <a:p>
          <a:endParaRPr lang="en-US"/>
        </a:p>
      </dgm:t>
    </dgm:pt>
    <dgm:pt modelId="{874B7133-C350-4370-9779-AB6CEB71BB19}">
      <dgm:prSet/>
      <dgm:spPr/>
      <dgm:t>
        <a:bodyPr/>
        <a:lstStyle/>
        <a:p>
          <a:r>
            <a:rPr lang="en-US"/>
            <a:t>Release the Launch ability button to launch that object to the target.</a:t>
          </a:r>
        </a:p>
      </dgm:t>
    </dgm:pt>
    <dgm:pt modelId="{CBD7C9E2-1D6D-457F-B827-A90F97B08379}" type="parTrans" cxnId="{14C2A0FD-AD3D-40EA-B256-57B2AA50E89E}">
      <dgm:prSet/>
      <dgm:spPr/>
      <dgm:t>
        <a:bodyPr/>
        <a:lstStyle/>
        <a:p>
          <a:endParaRPr lang="en-US"/>
        </a:p>
      </dgm:t>
    </dgm:pt>
    <dgm:pt modelId="{C132027B-EED5-49AA-83A5-B7E8143A0C0A}" type="sibTrans" cxnId="{14C2A0FD-AD3D-40EA-B256-57B2AA50E89E}">
      <dgm:prSet/>
      <dgm:spPr/>
      <dgm:t>
        <a:bodyPr/>
        <a:lstStyle/>
        <a:p>
          <a:endParaRPr lang="en-US"/>
        </a:p>
      </dgm:t>
    </dgm:pt>
    <dgm:pt modelId="{F0ECF49D-0733-4E4E-B5A6-BD7EB8376116}">
      <dgm:prSet/>
      <dgm:spPr/>
      <dgm:t>
        <a:bodyPr/>
        <a:lstStyle/>
        <a:p>
          <a:r>
            <a:rPr lang="en-US" dirty="0"/>
            <a:t>Can be combined with jumping, levitating, and element cores.</a:t>
          </a:r>
        </a:p>
      </dgm:t>
    </dgm:pt>
    <dgm:pt modelId="{BDF4AC4F-7E14-413C-B49B-A51060EA3C1C}" type="parTrans" cxnId="{12D682F1-B3A8-4090-B2DA-0B674DDC1D41}">
      <dgm:prSet/>
      <dgm:spPr/>
      <dgm:t>
        <a:bodyPr/>
        <a:lstStyle/>
        <a:p>
          <a:endParaRPr lang="en-US"/>
        </a:p>
      </dgm:t>
    </dgm:pt>
    <dgm:pt modelId="{BB745660-F638-49C4-B142-5D0E9FE9F479}" type="sibTrans" cxnId="{12D682F1-B3A8-4090-B2DA-0B674DDC1D41}">
      <dgm:prSet/>
      <dgm:spPr/>
      <dgm:t>
        <a:bodyPr/>
        <a:lstStyle/>
        <a:p>
          <a:endParaRPr lang="en-US"/>
        </a:p>
      </dgm:t>
    </dgm:pt>
    <dgm:pt modelId="{A15A8B90-0B32-46DE-BE99-D706FEB0014F}">
      <dgm:prSet/>
      <dgm:spPr/>
      <dgm:t>
        <a:bodyPr/>
        <a:lstStyle/>
        <a:p>
          <a:r>
            <a:rPr lang="en-US" dirty="0"/>
            <a:t>Launch ability deals a moderate amount of damage to the enemy, which can be increased by combining with the element cores.</a:t>
          </a:r>
        </a:p>
      </dgm:t>
    </dgm:pt>
    <dgm:pt modelId="{28EE0C96-1CE5-4F8A-8F85-A090ED77BD54}" type="parTrans" cxnId="{9E366687-26B9-4318-9BAE-8B49B6D3746F}">
      <dgm:prSet/>
      <dgm:spPr/>
      <dgm:t>
        <a:bodyPr/>
        <a:lstStyle/>
        <a:p>
          <a:endParaRPr lang="en-US"/>
        </a:p>
      </dgm:t>
    </dgm:pt>
    <dgm:pt modelId="{1BC45444-254F-4ED0-93FD-491C0123F8A4}" type="sibTrans" cxnId="{9E366687-26B9-4318-9BAE-8B49B6D3746F}">
      <dgm:prSet/>
      <dgm:spPr/>
      <dgm:t>
        <a:bodyPr/>
        <a:lstStyle/>
        <a:p>
          <a:endParaRPr lang="en-US"/>
        </a:p>
      </dgm:t>
    </dgm:pt>
    <dgm:pt modelId="{77AB4555-6AF6-41CF-803F-75E022CA8B41}" type="pres">
      <dgm:prSet presAssocID="{4DBBA925-52F1-489A-9F61-BD4E593B495C}" presName="root" presStyleCnt="0">
        <dgm:presLayoutVars>
          <dgm:dir/>
          <dgm:resizeHandles val="exact"/>
        </dgm:presLayoutVars>
      </dgm:prSet>
      <dgm:spPr/>
    </dgm:pt>
    <dgm:pt modelId="{EE0492F5-EECB-47B5-9F35-A50ADA45673A}" type="pres">
      <dgm:prSet presAssocID="{4DBBA925-52F1-489A-9F61-BD4E593B495C}" presName="container" presStyleCnt="0">
        <dgm:presLayoutVars>
          <dgm:dir/>
          <dgm:resizeHandles val="exact"/>
        </dgm:presLayoutVars>
      </dgm:prSet>
      <dgm:spPr/>
    </dgm:pt>
    <dgm:pt modelId="{8D356D36-F662-4865-9C61-857BD98AB0F7}" type="pres">
      <dgm:prSet presAssocID="{7D7F0E25-8D80-42CA-9319-247630318BCE}" presName="compNode" presStyleCnt="0"/>
      <dgm:spPr/>
    </dgm:pt>
    <dgm:pt modelId="{5644385A-6229-41B3-AFCE-6A61F11CA0D5}" type="pres">
      <dgm:prSet presAssocID="{7D7F0E25-8D80-42CA-9319-247630318BCE}" presName="iconBgRect" presStyleLbl="bgShp" presStyleIdx="0" presStyleCnt="4"/>
      <dgm:spPr/>
    </dgm:pt>
    <dgm:pt modelId="{D63D044C-D528-4806-8C2A-99FBAEBE180E}" type="pres">
      <dgm:prSet presAssocID="{7D7F0E25-8D80-42CA-9319-247630318B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gnet"/>
        </a:ext>
      </dgm:extLst>
    </dgm:pt>
    <dgm:pt modelId="{7D12CDE1-C6AE-4FE7-A2F3-EDF36A129C82}" type="pres">
      <dgm:prSet presAssocID="{7D7F0E25-8D80-42CA-9319-247630318BCE}" presName="spaceRect" presStyleCnt="0"/>
      <dgm:spPr/>
    </dgm:pt>
    <dgm:pt modelId="{9992A041-894D-41EE-9718-C95DBDCE67A0}" type="pres">
      <dgm:prSet presAssocID="{7D7F0E25-8D80-42CA-9319-247630318BCE}" presName="textRect" presStyleLbl="revTx" presStyleIdx="0" presStyleCnt="4">
        <dgm:presLayoutVars>
          <dgm:chMax val="1"/>
          <dgm:chPref val="1"/>
        </dgm:presLayoutVars>
      </dgm:prSet>
      <dgm:spPr/>
    </dgm:pt>
    <dgm:pt modelId="{29CA1AB9-A30F-4F12-8571-705CA6D6BB06}" type="pres">
      <dgm:prSet presAssocID="{314D8A40-C71A-40CF-BE85-947EA2953F73}" presName="sibTrans" presStyleLbl="sibTrans2D1" presStyleIdx="0" presStyleCnt="0"/>
      <dgm:spPr/>
    </dgm:pt>
    <dgm:pt modelId="{68AB402D-969D-4D28-8C13-71EECB700F8D}" type="pres">
      <dgm:prSet presAssocID="{874B7133-C350-4370-9779-AB6CEB71BB19}" presName="compNode" presStyleCnt="0"/>
      <dgm:spPr/>
    </dgm:pt>
    <dgm:pt modelId="{74679939-8153-4B11-AF16-9304C531F9EF}" type="pres">
      <dgm:prSet presAssocID="{874B7133-C350-4370-9779-AB6CEB71BB19}" presName="iconBgRect" presStyleLbl="bgShp" presStyleIdx="1" presStyleCnt="4"/>
      <dgm:spPr/>
    </dgm:pt>
    <dgm:pt modelId="{1ED43A13-E920-4793-B415-B4BE15166E3B}" type="pres">
      <dgm:prSet presAssocID="{874B7133-C350-4370-9779-AB6CEB71BB1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cket"/>
        </a:ext>
      </dgm:extLst>
    </dgm:pt>
    <dgm:pt modelId="{6071FBE5-34C9-4C65-B5E7-6C2A62408CB9}" type="pres">
      <dgm:prSet presAssocID="{874B7133-C350-4370-9779-AB6CEB71BB19}" presName="spaceRect" presStyleCnt="0"/>
      <dgm:spPr/>
    </dgm:pt>
    <dgm:pt modelId="{E298EB73-CD1A-4E94-BC0B-01A23698244E}" type="pres">
      <dgm:prSet presAssocID="{874B7133-C350-4370-9779-AB6CEB71BB19}" presName="textRect" presStyleLbl="revTx" presStyleIdx="1" presStyleCnt="4">
        <dgm:presLayoutVars>
          <dgm:chMax val="1"/>
          <dgm:chPref val="1"/>
        </dgm:presLayoutVars>
      </dgm:prSet>
      <dgm:spPr/>
    </dgm:pt>
    <dgm:pt modelId="{E10FECD4-AFB4-43AF-B98B-DFD546AB1489}" type="pres">
      <dgm:prSet presAssocID="{C132027B-EED5-49AA-83A5-B7E8143A0C0A}" presName="sibTrans" presStyleLbl="sibTrans2D1" presStyleIdx="0" presStyleCnt="0"/>
      <dgm:spPr/>
    </dgm:pt>
    <dgm:pt modelId="{1443F930-C680-401D-A2C5-E7DC8BBF276D}" type="pres">
      <dgm:prSet presAssocID="{F0ECF49D-0733-4E4E-B5A6-BD7EB8376116}" presName="compNode" presStyleCnt="0"/>
      <dgm:spPr/>
    </dgm:pt>
    <dgm:pt modelId="{12DDC9ED-2A7B-4706-B9CE-6E59BA698D43}" type="pres">
      <dgm:prSet presAssocID="{F0ECF49D-0733-4E4E-B5A6-BD7EB8376116}" presName="iconBgRect" presStyleLbl="bgShp" presStyleIdx="2" presStyleCnt="4"/>
      <dgm:spPr/>
    </dgm:pt>
    <dgm:pt modelId="{C4E8CF58-57BB-4E05-A5A7-27E0CC0E2B93}" type="pres">
      <dgm:prSet presAssocID="{F0ECF49D-0733-4E4E-B5A6-BD7EB837611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Venn diagram"/>
        </a:ext>
      </dgm:extLst>
    </dgm:pt>
    <dgm:pt modelId="{DAE62D72-DE23-4469-867E-99C442DC0292}" type="pres">
      <dgm:prSet presAssocID="{F0ECF49D-0733-4E4E-B5A6-BD7EB8376116}" presName="spaceRect" presStyleCnt="0"/>
      <dgm:spPr/>
    </dgm:pt>
    <dgm:pt modelId="{043B33E0-585A-4841-92C2-6D5BFDFED483}" type="pres">
      <dgm:prSet presAssocID="{F0ECF49D-0733-4E4E-B5A6-BD7EB8376116}" presName="textRect" presStyleLbl="revTx" presStyleIdx="2" presStyleCnt="4">
        <dgm:presLayoutVars>
          <dgm:chMax val="1"/>
          <dgm:chPref val="1"/>
        </dgm:presLayoutVars>
      </dgm:prSet>
      <dgm:spPr/>
    </dgm:pt>
    <dgm:pt modelId="{F1D9DB03-AB55-4503-B8AB-C76B9A731D1E}" type="pres">
      <dgm:prSet presAssocID="{BB745660-F638-49C4-B142-5D0E9FE9F479}" presName="sibTrans" presStyleLbl="sibTrans2D1" presStyleIdx="0" presStyleCnt="0"/>
      <dgm:spPr/>
    </dgm:pt>
    <dgm:pt modelId="{08A781AC-ADBB-4E94-BE2D-A926C602CE3E}" type="pres">
      <dgm:prSet presAssocID="{A15A8B90-0B32-46DE-BE99-D706FEB0014F}" presName="compNode" presStyleCnt="0"/>
      <dgm:spPr/>
    </dgm:pt>
    <dgm:pt modelId="{B17AE4D2-5AB2-4445-9310-9A940531B287}" type="pres">
      <dgm:prSet presAssocID="{A15A8B90-0B32-46DE-BE99-D706FEB0014F}" presName="iconBgRect" presStyleLbl="bgShp" presStyleIdx="3" presStyleCnt="4"/>
      <dgm:spPr/>
    </dgm:pt>
    <dgm:pt modelId="{2C82FAB0-A3A4-4AF5-A6CB-1BC716F72931}" type="pres">
      <dgm:prSet presAssocID="{A15A8B90-0B32-46DE-BE99-D706FEB0014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llseye"/>
        </a:ext>
      </dgm:extLst>
    </dgm:pt>
    <dgm:pt modelId="{3208DC19-B9C6-401D-B02F-7CB163465974}" type="pres">
      <dgm:prSet presAssocID="{A15A8B90-0B32-46DE-BE99-D706FEB0014F}" presName="spaceRect" presStyleCnt="0"/>
      <dgm:spPr/>
    </dgm:pt>
    <dgm:pt modelId="{1DEF1F67-8BEC-42A5-9C3A-22C55509550A}" type="pres">
      <dgm:prSet presAssocID="{A15A8B90-0B32-46DE-BE99-D706FEB0014F}" presName="textRect" presStyleLbl="revTx" presStyleIdx="3" presStyleCnt="4">
        <dgm:presLayoutVars>
          <dgm:chMax val="1"/>
          <dgm:chPref val="1"/>
        </dgm:presLayoutVars>
      </dgm:prSet>
      <dgm:spPr/>
    </dgm:pt>
  </dgm:ptLst>
  <dgm:cxnLst>
    <dgm:cxn modelId="{0281DD2E-D395-436E-A255-690A40AA4A80}" type="presOf" srcId="{314D8A40-C71A-40CF-BE85-947EA2953F73}" destId="{29CA1AB9-A30F-4F12-8571-705CA6D6BB06}" srcOrd="0" destOrd="0" presId="urn:microsoft.com/office/officeart/2018/2/layout/IconCircleList"/>
    <dgm:cxn modelId="{E679995F-E246-4C6F-BAB3-4D4E63D68ED3}" type="presOf" srcId="{4DBBA925-52F1-489A-9F61-BD4E593B495C}" destId="{77AB4555-6AF6-41CF-803F-75E022CA8B41}" srcOrd="0" destOrd="0" presId="urn:microsoft.com/office/officeart/2018/2/layout/IconCircleList"/>
    <dgm:cxn modelId="{3980FC55-2521-4284-A945-20CABCED9FFF}" type="presOf" srcId="{874B7133-C350-4370-9779-AB6CEB71BB19}" destId="{E298EB73-CD1A-4E94-BC0B-01A23698244E}" srcOrd="0" destOrd="0" presId="urn:microsoft.com/office/officeart/2018/2/layout/IconCircleList"/>
    <dgm:cxn modelId="{BAD39C7E-64EC-40C7-89F4-8568B6DBEB09}" type="presOf" srcId="{F0ECF49D-0733-4E4E-B5A6-BD7EB8376116}" destId="{043B33E0-585A-4841-92C2-6D5BFDFED483}" srcOrd="0" destOrd="0" presId="urn:microsoft.com/office/officeart/2018/2/layout/IconCircleList"/>
    <dgm:cxn modelId="{9E366687-26B9-4318-9BAE-8B49B6D3746F}" srcId="{4DBBA925-52F1-489A-9F61-BD4E593B495C}" destId="{A15A8B90-0B32-46DE-BE99-D706FEB0014F}" srcOrd="3" destOrd="0" parTransId="{28EE0C96-1CE5-4F8A-8F85-A090ED77BD54}" sibTransId="{1BC45444-254F-4ED0-93FD-491C0123F8A4}"/>
    <dgm:cxn modelId="{00E45595-3FC3-40AA-A095-E0F68B138781}" srcId="{4DBBA925-52F1-489A-9F61-BD4E593B495C}" destId="{7D7F0E25-8D80-42CA-9319-247630318BCE}" srcOrd="0" destOrd="0" parTransId="{2F406837-2AF3-4E2B-823D-F9E1A49993D4}" sibTransId="{314D8A40-C71A-40CF-BE85-947EA2953F73}"/>
    <dgm:cxn modelId="{D368BCD1-BEED-4467-AC91-312043D40F8F}" type="presOf" srcId="{BB745660-F638-49C4-B142-5D0E9FE9F479}" destId="{F1D9DB03-AB55-4503-B8AB-C76B9A731D1E}" srcOrd="0" destOrd="0" presId="urn:microsoft.com/office/officeart/2018/2/layout/IconCircleList"/>
    <dgm:cxn modelId="{BE1BE5E3-02C6-4A23-8F6F-1938AFC2B776}" type="presOf" srcId="{C132027B-EED5-49AA-83A5-B7E8143A0C0A}" destId="{E10FECD4-AFB4-43AF-B98B-DFD546AB1489}" srcOrd="0" destOrd="0" presId="urn:microsoft.com/office/officeart/2018/2/layout/IconCircleList"/>
    <dgm:cxn modelId="{90F41DEB-E4E6-4242-B70A-AE598913FC21}" type="presOf" srcId="{7D7F0E25-8D80-42CA-9319-247630318BCE}" destId="{9992A041-894D-41EE-9718-C95DBDCE67A0}" srcOrd="0" destOrd="0" presId="urn:microsoft.com/office/officeart/2018/2/layout/IconCircleList"/>
    <dgm:cxn modelId="{BA4A25EE-D442-47A1-B60E-A937DFD7A689}" type="presOf" srcId="{A15A8B90-0B32-46DE-BE99-D706FEB0014F}" destId="{1DEF1F67-8BEC-42A5-9C3A-22C55509550A}" srcOrd="0" destOrd="0" presId="urn:microsoft.com/office/officeart/2018/2/layout/IconCircleList"/>
    <dgm:cxn modelId="{12D682F1-B3A8-4090-B2DA-0B674DDC1D41}" srcId="{4DBBA925-52F1-489A-9F61-BD4E593B495C}" destId="{F0ECF49D-0733-4E4E-B5A6-BD7EB8376116}" srcOrd="2" destOrd="0" parTransId="{BDF4AC4F-7E14-413C-B49B-A51060EA3C1C}" sibTransId="{BB745660-F638-49C4-B142-5D0E9FE9F479}"/>
    <dgm:cxn modelId="{14C2A0FD-AD3D-40EA-B256-57B2AA50E89E}" srcId="{4DBBA925-52F1-489A-9F61-BD4E593B495C}" destId="{874B7133-C350-4370-9779-AB6CEB71BB19}" srcOrd="1" destOrd="0" parTransId="{CBD7C9E2-1D6D-457F-B827-A90F97B08379}" sibTransId="{C132027B-EED5-49AA-83A5-B7E8143A0C0A}"/>
    <dgm:cxn modelId="{2C9A5832-78BF-43C0-AA9A-25C18ED5C486}" type="presParOf" srcId="{77AB4555-6AF6-41CF-803F-75E022CA8B41}" destId="{EE0492F5-EECB-47B5-9F35-A50ADA45673A}" srcOrd="0" destOrd="0" presId="urn:microsoft.com/office/officeart/2018/2/layout/IconCircleList"/>
    <dgm:cxn modelId="{5E06A533-6D90-4227-8B34-A89A7698B704}" type="presParOf" srcId="{EE0492F5-EECB-47B5-9F35-A50ADA45673A}" destId="{8D356D36-F662-4865-9C61-857BD98AB0F7}" srcOrd="0" destOrd="0" presId="urn:microsoft.com/office/officeart/2018/2/layout/IconCircleList"/>
    <dgm:cxn modelId="{AC4BB1EF-2A2E-496D-B55A-0D503B38B937}" type="presParOf" srcId="{8D356D36-F662-4865-9C61-857BD98AB0F7}" destId="{5644385A-6229-41B3-AFCE-6A61F11CA0D5}" srcOrd="0" destOrd="0" presId="urn:microsoft.com/office/officeart/2018/2/layout/IconCircleList"/>
    <dgm:cxn modelId="{0A8ADF76-87B3-4217-82D7-7673154E2B92}" type="presParOf" srcId="{8D356D36-F662-4865-9C61-857BD98AB0F7}" destId="{D63D044C-D528-4806-8C2A-99FBAEBE180E}" srcOrd="1" destOrd="0" presId="urn:microsoft.com/office/officeart/2018/2/layout/IconCircleList"/>
    <dgm:cxn modelId="{57ED6400-F17B-4D60-AC6A-6EF5CF48F34C}" type="presParOf" srcId="{8D356D36-F662-4865-9C61-857BD98AB0F7}" destId="{7D12CDE1-C6AE-4FE7-A2F3-EDF36A129C82}" srcOrd="2" destOrd="0" presId="urn:microsoft.com/office/officeart/2018/2/layout/IconCircleList"/>
    <dgm:cxn modelId="{506CD4B4-B6FE-4BFD-8AB1-6154F198182A}" type="presParOf" srcId="{8D356D36-F662-4865-9C61-857BD98AB0F7}" destId="{9992A041-894D-41EE-9718-C95DBDCE67A0}" srcOrd="3" destOrd="0" presId="urn:microsoft.com/office/officeart/2018/2/layout/IconCircleList"/>
    <dgm:cxn modelId="{C2A3B34B-4DF3-43D9-8843-C7BB15FD7788}" type="presParOf" srcId="{EE0492F5-EECB-47B5-9F35-A50ADA45673A}" destId="{29CA1AB9-A30F-4F12-8571-705CA6D6BB06}" srcOrd="1" destOrd="0" presId="urn:microsoft.com/office/officeart/2018/2/layout/IconCircleList"/>
    <dgm:cxn modelId="{14D44E93-8043-46AD-9B86-AB2044881159}" type="presParOf" srcId="{EE0492F5-EECB-47B5-9F35-A50ADA45673A}" destId="{68AB402D-969D-4D28-8C13-71EECB700F8D}" srcOrd="2" destOrd="0" presId="urn:microsoft.com/office/officeart/2018/2/layout/IconCircleList"/>
    <dgm:cxn modelId="{F0BFEBEA-CF4A-4D9A-A825-32836AFABC6A}" type="presParOf" srcId="{68AB402D-969D-4D28-8C13-71EECB700F8D}" destId="{74679939-8153-4B11-AF16-9304C531F9EF}" srcOrd="0" destOrd="0" presId="urn:microsoft.com/office/officeart/2018/2/layout/IconCircleList"/>
    <dgm:cxn modelId="{CEA675C9-1C4A-4D12-83DD-65C0B9D90893}" type="presParOf" srcId="{68AB402D-969D-4D28-8C13-71EECB700F8D}" destId="{1ED43A13-E920-4793-B415-B4BE15166E3B}" srcOrd="1" destOrd="0" presId="urn:microsoft.com/office/officeart/2018/2/layout/IconCircleList"/>
    <dgm:cxn modelId="{7B87238B-3780-4EC3-A905-BE4B0B1C68EC}" type="presParOf" srcId="{68AB402D-969D-4D28-8C13-71EECB700F8D}" destId="{6071FBE5-34C9-4C65-B5E7-6C2A62408CB9}" srcOrd="2" destOrd="0" presId="urn:microsoft.com/office/officeart/2018/2/layout/IconCircleList"/>
    <dgm:cxn modelId="{C6AA6115-8D2F-45E6-AC8C-B3117440737C}" type="presParOf" srcId="{68AB402D-969D-4D28-8C13-71EECB700F8D}" destId="{E298EB73-CD1A-4E94-BC0B-01A23698244E}" srcOrd="3" destOrd="0" presId="urn:microsoft.com/office/officeart/2018/2/layout/IconCircleList"/>
    <dgm:cxn modelId="{6EC4CDD9-036F-49D9-AD2A-03E725B44798}" type="presParOf" srcId="{EE0492F5-EECB-47B5-9F35-A50ADA45673A}" destId="{E10FECD4-AFB4-43AF-B98B-DFD546AB1489}" srcOrd="3" destOrd="0" presId="urn:microsoft.com/office/officeart/2018/2/layout/IconCircleList"/>
    <dgm:cxn modelId="{B9552C70-45E5-408E-B8E0-265437175371}" type="presParOf" srcId="{EE0492F5-EECB-47B5-9F35-A50ADA45673A}" destId="{1443F930-C680-401D-A2C5-E7DC8BBF276D}" srcOrd="4" destOrd="0" presId="urn:microsoft.com/office/officeart/2018/2/layout/IconCircleList"/>
    <dgm:cxn modelId="{6B7E6781-CFA1-4045-B55E-B3AD7265BEF8}" type="presParOf" srcId="{1443F930-C680-401D-A2C5-E7DC8BBF276D}" destId="{12DDC9ED-2A7B-4706-B9CE-6E59BA698D43}" srcOrd="0" destOrd="0" presId="urn:microsoft.com/office/officeart/2018/2/layout/IconCircleList"/>
    <dgm:cxn modelId="{11C6D33C-8A1C-4C74-B50A-1D6726A29F4D}" type="presParOf" srcId="{1443F930-C680-401D-A2C5-E7DC8BBF276D}" destId="{C4E8CF58-57BB-4E05-A5A7-27E0CC0E2B93}" srcOrd="1" destOrd="0" presId="urn:microsoft.com/office/officeart/2018/2/layout/IconCircleList"/>
    <dgm:cxn modelId="{C844C9C9-B070-4ABC-BAE5-E536E650908E}" type="presParOf" srcId="{1443F930-C680-401D-A2C5-E7DC8BBF276D}" destId="{DAE62D72-DE23-4469-867E-99C442DC0292}" srcOrd="2" destOrd="0" presId="urn:microsoft.com/office/officeart/2018/2/layout/IconCircleList"/>
    <dgm:cxn modelId="{85F23AA5-8719-44A5-BB5F-E97BCFED48C8}" type="presParOf" srcId="{1443F930-C680-401D-A2C5-E7DC8BBF276D}" destId="{043B33E0-585A-4841-92C2-6D5BFDFED483}" srcOrd="3" destOrd="0" presId="urn:microsoft.com/office/officeart/2018/2/layout/IconCircleList"/>
    <dgm:cxn modelId="{CCACD4D1-3E22-4BCB-B3C5-1508A2039081}" type="presParOf" srcId="{EE0492F5-EECB-47B5-9F35-A50ADA45673A}" destId="{F1D9DB03-AB55-4503-B8AB-C76B9A731D1E}" srcOrd="5" destOrd="0" presId="urn:microsoft.com/office/officeart/2018/2/layout/IconCircleList"/>
    <dgm:cxn modelId="{9908D7C5-881B-493D-A51B-94233F3FC95D}" type="presParOf" srcId="{EE0492F5-EECB-47B5-9F35-A50ADA45673A}" destId="{08A781AC-ADBB-4E94-BE2D-A926C602CE3E}" srcOrd="6" destOrd="0" presId="urn:microsoft.com/office/officeart/2018/2/layout/IconCircleList"/>
    <dgm:cxn modelId="{1DA2B6AA-2DCB-4C60-83CB-777FFCAD56BB}" type="presParOf" srcId="{08A781AC-ADBB-4E94-BE2D-A926C602CE3E}" destId="{B17AE4D2-5AB2-4445-9310-9A940531B287}" srcOrd="0" destOrd="0" presId="urn:microsoft.com/office/officeart/2018/2/layout/IconCircleList"/>
    <dgm:cxn modelId="{62442D61-87F2-400D-8B9A-D595AE400CDD}" type="presParOf" srcId="{08A781AC-ADBB-4E94-BE2D-A926C602CE3E}" destId="{2C82FAB0-A3A4-4AF5-A6CB-1BC716F72931}" srcOrd="1" destOrd="0" presId="urn:microsoft.com/office/officeart/2018/2/layout/IconCircleList"/>
    <dgm:cxn modelId="{BD2DD3C6-4E5F-46E2-AE22-DE0C858A580F}" type="presParOf" srcId="{08A781AC-ADBB-4E94-BE2D-A926C602CE3E}" destId="{3208DC19-B9C6-401D-B02F-7CB163465974}" srcOrd="2" destOrd="0" presId="urn:microsoft.com/office/officeart/2018/2/layout/IconCircleList"/>
    <dgm:cxn modelId="{24E46E5D-0A9E-4032-AF99-ED7970058863}" type="presParOf" srcId="{08A781AC-ADBB-4E94-BE2D-A926C602CE3E}" destId="{1DEF1F67-8BEC-42A5-9C3A-22C55509550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4F3BB5-E152-469C-8FDA-58ED668D1BC6}"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F7E04DB6-E1CD-4331-83E4-128D0FA379C5}">
      <dgm:prSet/>
      <dgm:spPr/>
      <dgm:t>
        <a:bodyPr/>
        <a:lstStyle/>
        <a:p>
          <a:r>
            <a:rPr lang="en-US" dirty="0"/>
            <a:t>Fire (10% Mana)</a:t>
          </a:r>
        </a:p>
      </dgm:t>
    </dgm:pt>
    <dgm:pt modelId="{29DC28AE-A443-4345-8B2C-679A344F3EA3}" type="parTrans" cxnId="{4C31D5BA-1249-415B-9B3A-18A04DAC9B58}">
      <dgm:prSet/>
      <dgm:spPr/>
      <dgm:t>
        <a:bodyPr/>
        <a:lstStyle/>
        <a:p>
          <a:endParaRPr lang="en-US"/>
        </a:p>
      </dgm:t>
    </dgm:pt>
    <dgm:pt modelId="{A7C75845-1BAD-406F-8C0A-CCE6642C511C}" type="sibTrans" cxnId="{4C31D5BA-1249-415B-9B3A-18A04DAC9B58}">
      <dgm:prSet/>
      <dgm:spPr/>
      <dgm:t>
        <a:bodyPr/>
        <a:lstStyle/>
        <a:p>
          <a:endParaRPr lang="en-US"/>
        </a:p>
      </dgm:t>
    </dgm:pt>
    <dgm:pt modelId="{A14CEA93-8BA0-4F1C-B720-EECBCE04856C}">
      <dgm:prSet/>
      <dgm:spPr/>
      <dgm:t>
        <a:bodyPr/>
        <a:lstStyle/>
        <a:p>
          <a:r>
            <a:rPr lang="en-US" dirty="0"/>
            <a:t>Environment: Create a burning area on the ground.</a:t>
          </a:r>
        </a:p>
      </dgm:t>
    </dgm:pt>
    <dgm:pt modelId="{DD5AEED3-4185-40AE-9451-B66A96459FDF}" type="parTrans" cxnId="{EEBCECED-4C19-4535-9474-1F6EDBD247CD}">
      <dgm:prSet/>
      <dgm:spPr/>
      <dgm:t>
        <a:bodyPr/>
        <a:lstStyle/>
        <a:p>
          <a:endParaRPr lang="en-US"/>
        </a:p>
      </dgm:t>
    </dgm:pt>
    <dgm:pt modelId="{1E25D4EE-2ED6-430B-8AE7-4666339354BD}" type="sibTrans" cxnId="{EEBCECED-4C19-4535-9474-1F6EDBD247CD}">
      <dgm:prSet/>
      <dgm:spPr/>
      <dgm:t>
        <a:bodyPr/>
        <a:lstStyle/>
        <a:p>
          <a:endParaRPr lang="en-US"/>
        </a:p>
      </dgm:t>
    </dgm:pt>
    <dgm:pt modelId="{BC3CBA7F-8896-4F50-B8EC-A8AB294F45DE}">
      <dgm:prSet/>
      <dgm:spPr/>
      <dgm:t>
        <a:bodyPr/>
        <a:lstStyle/>
        <a:p>
          <a:r>
            <a:rPr lang="en-US"/>
            <a:t>Enemies: Ignite an enemy.</a:t>
          </a:r>
        </a:p>
      </dgm:t>
    </dgm:pt>
    <dgm:pt modelId="{A827EB7B-DBD4-4E9B-99CC-431034BBA70C}" type="parTrans" cxnId="{DF3A7C82-6E40-4EA3-A698-C915238A3B91}">
      <dgm:prSet/>
      <dgm:spPr/>
      <dgm:t>
        <a:bodyPr/>
        <a:lstStyle/>
        <a:p>
          <a:endParaRPr lang="en-US"/>
        </a:p>
      </dgm:t>
    </dgm:pt>
    <dgm:pt modelId="{E3999E2E-91BF-4329-A7CF-80FDCB3CD9C8}" type="sibTrans" cxnId="{DF3A7C82-6E40-4EA3-A698-C915238A3B91}">
      <dgm:prSet/>
      <dgm:spPr/>
      <dgm:t>
        <a:bodyPr/>
        <a:lstStyle/>
        <a:p>
          <a:endParaRPr lang="en-US"/>
        </a:p>
      </dgm:t>
    </dgm:pt>
    <dgm:pt modelId="{410D74EE-AFEE-4EB7-B568-05193F3643B6}">
      <dgm:prSet/>
      <dgm:spPr>
        <a:solidFill>
          <a:schemeClr val="bg2">
            <a:lumMod val="75000"/>
          </a:schemeClr>
        </a:solidFill>
      </dgm:spPr>
      <dgm:t>
        <a:bodyPr/>
        <a:lstStyle/>
        <a:p>
          <a:r>
            <a:rPr lang="en-US" dirty="0"/>
            <a:t>Air (10% Mana)</a:t>
          </a:r>
        </a:p>
      </dgm:t>
    </dgm:pt>
    <dgm:pt modelId="{E9FF3A32-F4A0-43E5-90CC-46633EF7854F}" type="parTrans" cxnId="{9B444F3D-9C68-4B43-8601-F4F866A16D46}">
      <dgm:prSet/>
      <dgm:spPr/>
      <dgm:t>
        <a:bodyPr/>
        <a:lstStyle/>
        <a:p>
          <a:endParaRPr lang="en-US"/>
        </a:p>
      </dgm:t>
    </dgm:pt>
    <dgm:pt modelId="{9D0935C6-D32D-4E89-8126-CA88A4524282}" type="sibTrans" cxnId="{9B444F3D-9C68-4B43-8601-F4F866A16D46}">
      <dgm:prSet/>
      <dgm:spPr/>
      <dgm:t>
        <a:bodyPr/>
        <a:lstStyle/>
        <a:p>
          <a:endParaRPr lang="en-US"/>
        </a:p>
      </dgm:t>
    </dgm:pt>
    <dgm:pt modelId="{371C8140-FDBE-435D-8361-65108E3AE689}">
      <dgm:prSet/>
      <dgm:spPr>
        <a:solidFill>
          <a:schemeClr val="accent4">
            <a:lumMod val="75000"/>
          </a:schemeClr>
        </a:solidFill>
      </dgm:spPr>
      <dgm:t>
        <a:bodyPr/>
        <a:lstStyle/>
        <a:p>
          <a:r>
            <a:rPr lang="en-US" dirty="0"/>
            <a:t>Earth (10% Mana)</a:t>
          </a:r>
        </a:p>
      </dgm:t>
    </dgm:pt>
    <dgm:pt modelId="{A1A7E234-9468-4848-B093-807BC655E95D}" type="parTrans" cxnId="{91F61C95-D810-42A6-B733-2C6522EC5649}">
      <dgm:prSet/>
      <dgm:spPr/>
      <dgm:t>
        <a:bodyPr/>
        <a:lstStyle/>
        <a:p>
          <a:endParaRPr lang="en-US"/>
        </a:p>
      </dgm:t>
    </dgm:pt>
    <dgm:pt modelId="{F1DFACF3-68D0-4628-9930-435CD8D77667}" type="sibTrans" cxnId="{91F61C95-D810-42A6-B733-2C6522EC5649}">
      <dgm:prSet/>
      <dgm:spPr/>
      <dgm:t>
        <a:bodyPr/>
        <a:lstStyle/>
        <a:p>
          <a:endParaRPr lang="en-US"/>
        </a:p>
      </dgm:t>
    </dgm:pt>
    <dgm:pt modelId="{F6981E13-DAF5-4FB1-BC05-C459E40875F6}">
      <dgm:prSet/>
      <dgm:spPr/>
      <dgm:t>
        <a:bodyPr/>
        <a:lstStyle/>
        <a:p>
          <a:r>
            <a:rPr lang="en-US" dirty="0"/>
            <a:t>Environment: Create a pond on the ground , slow down everything on it.</a:t>
          </a:r>
        </a:p>
      </dgm:t>
    </dgm:pt>
    <dgm:pt modelId="{24728009-EB6C-4274-B0EE-8E8ED6D6FF12}" type="parTrans" cxnId="{44851441-8329-4F62-AD41-E00444726F6F}">
      <dgm:prSet/>
      <dgm:spPr/>
      <dgm:t>
        <a:bodyPr/>
        <a:lstStyle/>
        <a:p>
          <a:endParaRPr lang="en-US"/>
        </a:p>
      </dgm:t>
    </dgm:pt>
    <dgm:pt modelId="{05E7F0D1-1AA6-4A29-BC7D-42AE53F21007}" type="sibTrans" cxnId="{44851441-8329-4F62-AD41-E00444726F6F}">
      <dgm:prSet/>
      <dgm:spPr/>
      <dgm:t>
        <a:bodyPr/>
        <a:lstStyle/>
        <a:p>
          <a:endParaRPr lang="en-US"/>
        </a:p>
      </dgm:t>
    </dgm:pt>
    <dgm:pt modelId="{C6F6C36C-09F8-49A3-BDAC-26E46495BD96}">
      <dgm:prSet/>
      <dgm:spPr>
        <a:ln>
          <a:solidFill>
            <a:schemeClr val="bg2">
              <a:lumMod val="50000"/>
            </a:schemeClr>
          </a:solidFill>
        </a:ln>
      </dgm:spPr>
      <dgm:t>
        <a:bodyPr/>
        <a:lstStyle/>
        <a:p>
          <a:r>
            <a:rPr lang="en-US" dirty="0"/>
            <a:t>Environment: Enhance the ground to make the player move faster on it.</a:t>
          </a:r>
        </a:p>
      </dgm:t>
    </dgm:pt>
    <dgm:pt modelId="{706889CC-7461-4638-B738-1A7D0D309006}" type="parTrans" cxnId="{26A30508-2198-4924-AE68-8B308F3595D3}">
      <dgm:prSet/>
      <dgm:spPr/>
      <dgm:t>
        <a:bodyPr/>
        <a:lstStyle/>
        <a:p>
          <a:endParaRPr lang="en-US"/>
        </a:p>
      </dgm:t>
    </dgm:pt>
    <dgm:pt modelId="{9ACDE529-413E-402D-801E-BF44D7D34802}" type="sibTrans" cxnId="{26A30508-2198-4924-AE68-8B308F3595D3}">
      <dgm:prSet/>
      <dgm:spPr/>
      <dgm:t>
        <a:bodyPr/>
        <a:lstStyle/>
        <a:p>
          <a:endParaRPr lang="en-US"/>
        </a:p>
      </dgm:t>
    </dgm:pt>
    <dgm:pt modelId="{22DD9258-7701-450F-A2A2-9223AFD139B2}">
      <dgm:prSet/>
      <dgm:spPr>
        <a:ln>
          <a:solidFill>
            <a:schemeClr val="bg2">
              <a:lumMod val="50000"/>
            </a:schemeClr>
          </a:solidFill>
        </a:ln>
      </dgm:spPr>
      <dgm:t>
        <a:bodyPr/>
        <a:lstStyle/>
        <a:p>
          <a:r>
            <a:rPr lang="en-US" dirty="0"/>
            <a:t>Enemies: Pull enemies to the player.</a:t>
          </a:r>
        </a:p>
      </dgm:t>
    </dgm:pt>
    <dgm:pt modelId="{1BC76985-7F7A-4B29-855A-E50D96109E23}" type="parTrans" cxnId="{53981284-6AA8-44FB-A31F-02BA99860843}">
      <dgm:prSet/>
      <dgm:spPr/>
      <dgm:t>
        <a:bodyPr/>
        <a:lstStyle/>
        <a:p>
          <a:endParaRPr lang="en-US"/>
        </a:p>
      </dgm:t>
    </dgm:pt>
    <dgm:pt modelId="{8E0F6F94-7B57-4CD2-8548-7E492C1B78C0}" type="sibTrans" cxnId="{53981284-6AA8-44FB-A31F-02BA99860843}">
      <dgm:prSet/>
      <dgm:spPr/>
      <dgm:t>
        <a:bodyPr/>
        <a:lstStyle/>
        <a:p>
          <a:endParaRPr lang="en-US"/>
        </a:p>
      </dgm:t>
    </dgm:pt>
    <dgm:pt modelId="{2CE4669A-BB6C-4077-8ECB-3867693FA519}">
      <dgm:prSet/>
      <dgm:spPr/>
      <dgm:t>
        <a:bodyPr/>
        <a:lstStyle/>
        <a:p>
          <a:r>
            <a:rPr lang="en-US"/>
            <a:t>Enemies: Slow enemies in a small area.</a:t>
          </a:r>
          <a:endParaRPr lang="en-US" dirty="0"/>
        </a:p>
      </dgm:t>
    </dgm:pt>
    <dgm:pt modelId="{829FBA56-334F-4753-80BC-77ADFC2A4CBF}" type="parTrans" cxnId="{0E4A9725-20DC-4803-9759-FB12B27117F2}">
      <dgm:prSet/>
      <dgm:spPr/>
      <dgm:t>
        <a:bodyPr/>
        <a:lstStyle/>
        <a:p>
          <a:endParaRPr lang="en-US"/>
        </a:p>
      </dgm:t>
    </dgm:pt>
    <dgm:pt modelId="{C5937EF3-235C-4522-8C31-CA0A92537A88}" type="sibTrans" cxnId="{0E4A9725-20DC-4803-9759-FB12B27117F2}">
      <dgm:prSet/>
      <dgm:spPr/>
      <dgm:t>
        <a:bodyPr/>
        <a:lstStyle/>
        <a:p>
          <a:endParaRPr lang="en-US"/>
        </a:p>
      </dgm:t>
    </dgm:pt>
    <dgm:pt modelId="{FA5BF3A1-31CF-4AD4-95A8-4ECA4898C524}">
      <dgm:prSet/>
      <dgm:spPr>
        <a:ln>
          <a:solidFill>
            <a:schemeClr val="accent4">
              <a:lumMod val="75000"/>
            </a:schemeClr>
          </a:solidFill>
        </a:ln>
      </dgm:spPr>
      <dgm:t>
        <a:bodyPr/>
        <a:lstStyle/>
        <a:p>
          <a:r>
            <a:rPr lang="en-US" dirty="0"/>
            <a:t>Environment: Create a platform.</a:t>
          </a:r>
        </a:p>
      </dgm:t>
    </dgm:pt>
    <dgm:pt modelId="{507E3062-91AC-45EC-B4F4-4DDD64D0C172}" type="sibTrans" cxnId="{90660309-136B-41C9-A599-487E2A3EEEDB}">
      <dgm:prSet/>
      <dgm:spPr/>
      <dgm:t>
        <a:bodyPr/>
        <a:lstStyle/>
        <a:p>
          <a:endParaRPr lang="en-US"/>
        </a:p>
      </dgm:t>
    </dgm:pt>
    <dgm:pt modelId="{4F4F94FD-6C69-42FA-A9E3-4080266B1396}" type="parTrans" cxnId="{90660309-136B-41C9-A599-487E2A3EEEDB}">
      <dgm:prSet/>
      <dgm:spPr/>
      <dgm:t>
        <a:bodyPr/>
        <a:lstStyle/>
        <a:p>
          <a:endParaRPr lang="en-US"/>
        </a:p>
      </dgm:t>
    </dgm:pt>
    <dgm:pt modelId="{0245BDAE-525E-43FD-B256-1A0E37A546EF}">
      <dgm:prSet/>
      <dgm:spPr>
        <a:ln>
          <a:solidFill>
            <a:schemeClr val="accent4">
              <a:lumMod val="75000"/>
            </a:schemeClr>
          </a:solidFill>
        </a:ln>
      </dgm:spPr>
      <dgm:t>
        <a:bodyPr/>
        <a:lstStyle/>
        <a:p>
          <a:r>
            <a:rPr lang="en-US" dirty="0"/>
            <a:t>Enemies: Stun enemies.</a:t>
          </a:r>
        </a:p>
      </dgm:t>
    </dgm:pt>
    <dgm:pt modelId="{C29B1EEE-8BF1-40E0-9356-CE5817CFB9ED}" type="sibTrans" cxnId="{E0A05675-2987-467E-98A0-E59A1A09B51A}">
      <dgm:prSet/>
      <dgm:spPr/>
      <dgm:t>
        <a:bodyPr/>
        <a:lstStyle/>
        <a:p>
          <a:endParaRPr lang="en-US"/>
        </a:p>
      </dgm:t>
    </dgm:pt>
    <dgm:pt modelId="{F28CA1C1-A384-4A8E-822C-F02728F7BCF6}" type="parTrans" cxnId="{E0A05675-2987-467E-98A0-E59A1A09B51A}">
      <dgm:prSet/>
      <dgm:spPr/>
      <dgm:t>
        <a:bodyPr/>
        <a:lstStyle/>
        <a:p>
          <a:endParaRPr lang="en-US"/>
        </a:p>
      </dgm:t>
    </dgm:pt>
    <dgm:pt modelId="{D1F7D5D3-78A8-4DF4-83F3-ACFA467C195F}">
      <dgm:prSet/>
      <dgm:spPr/>
      <dgm:t>
        <a:bodyPr/>
        <a:lstStyle/>
        <a:p>
          <a:r>
            <a:rPr lang="en-US" dirty="0"/>
            <a:t>Water (10% Mana)</a:t>
          </a:r>
        </a:p>
      </dgm:t>
    </dgm:pt>
    <dgm:pt modelId="{7C548BED-0DCC-4C92-87AC-640DB06FA02E}" type="sibTrans" cxnId="{F44D301D-8373-45CF-8564-F8DDA103BB3D}">
      <dgm:prSet/>
      <dgm:spPr/>
      <dgm:t>
        <a:bodyPr/>
        <a:lstStyle/>
        <a:p>
          <a:endParaRPr lang="en-US"/>
        </a:p>
      </dgm:t>
    </dgm:pt>
    <dgm:pt modelId="{E71B6DCA-280D-4C2D-B55F-F379648B207C}" type="parTrans" cxnId="{F44D301D-8373-45CF-8564-F8DDA103BB3D}">
      <dgm:prSet/>
      <dgm:spPr/>
      <dgm:t>
        <a:bodyPr/>
        <a:lstStyle/>
        <a:p>
          <a:endParaRPr lang="en-US"/>
        </a:p>
      </dgm:t>
    </dgm:pt>
    <dgm:pt modelId="{91F8B06D-91AC-4C2E-9516-F37266615339}" type="pres">
      <dgm:prSet presAssocID="{444F3BB5-E152-469C-8FDA-58ED668D1BC6}" presName="linear" presStyleCnt="0">
        <dgm:presLayoutVars>
          <dgm:dir/>
          <dgm:animLvl val="lvl"/>
          <dgm:resizeHandles val="exact"/>
        </dgm:presLayoutVars>
      </dgm:prSet>
      <dgm:spPr/>
    </dgm:pt>
    <dgm:pt modelId="{617BF1DD-FB7F-42DA-9605-CD043BEE9540}" type="pres">
      <dgm:prSet presAssocID="{F7E04DB6-E1CD-4331-83E4-128D0FA379C5}" presName="parentLin" presStyleCnt="0"/>
      <dgm:spPr/>
    </dgm:pt>
    <dgm:pt modelId="{29E9DBD7-2391-430C-B352-9330610C854D}" type="pres">
      <dgm:prSet presAssocID="{F7E04DB6-E1CD-4331-83E4-128D0FA379C5}" presName="parentLeftMargin" presStyleLbl="node1" presStyleIdx="0" presStyleCnt="4"/>
      <dgm:spPr/>
    </dgm:pt>
    <dgm:pt modelId="{8A3302E6-AE6C-45D6-AC5A-8ADF30B0D56B}" type="pres">
      <dgm:prSet presAssocID="{F7E04DB6-E1CD-4331-83E4-128D0FA379C5}" presName="parentText" presStyleLbl="node1" presStyleIdx="0" presStyleCnt="4">
        <dgm:presLayoutVars>
          <dgm:chMax val="0"/>
          <dgm:bulletEnabled val="1"/>
        </dgm:presLayoutVars>
      </dgm:prSet>
      <dgm:spPr/>
    </dgm:pt>
    <dgm:pt modelId="{941E5838-A172-4406-B818-1C445CEDEC59}" type="pres">
      <dgm:prSet presAssocID="{F7E04DB6-E1CD-4331-83E4-128D0FA379C5}" presName="negativeSpace" presStyleCnt="0"/>
      <dgm:spPr/>
    </dgm:pt>
    <dgm:pt modelId="{67D63C52-8C88-4E0E-A8B8-CE551EA5B825}" type="pres">
      <dgm:prSet presAssocID="{F7E04DB6-E1CD-4331-83E4-128D0FA379C5}" presName="childText" presStyleLbl="conFgAcc1" presStyleIdx="0" presStyleCnt="4">
        <dgm:presLayoutVars>
          <dgm:bulletEnabled val="1"/>
        </dgm:presLayoutVars>
      </dgm:prSet>
      <dgm:spPr/>
    </dgm:pt>
    <dgm:pt modelId="{7DB6A72A-D27C-4D23-B336-B44F144CE6C4}" type="pres">
      <dgm:prSet presAssocID="{A7C75845-1BAD-406F-8C0A-CCE6642C511C}" presName="spaceBetweenRectangles" presStyleCnt="0"/>
      <dgm:spPr/>
    </dgm:pt>
    <dgm:pt modelId="{C8ABA795-678E-4C6E-993C-11E202BA23A3}" type="pres">
      <dgm:prSet presAssocID="{410D74EE-AFEE-4EB7-B568-05193F3643B6}" presName="parentLin" presStyleCnt="0"/>
      <dgm:spPr/>
    </dgm:pt>
    <dgm:pt modelId="{F36E166A-F064-42CB-8B01-4976D6D9DECE}" type="pres">
      <dgm:prSet presAssocID="{410D74EE-AFEE-4EB7-B568-05193F3643B6}" presName="parentLeftMargin" presStyleLbl="node1" presStyleIdx="0" presStyleCnt="4"/>
      <dgm:spPr/>
    </dgm:pt>
    <dgm:pt modelId="{CF4269F8-2D5C-4971-A435-89DC0872DB23}" type="pres">
      <dgm:prSet presAssocID="{410D74EE-AFEE-4EB7-B568-05193F3643B6}" presName="parentText" presStyleLbl="node1" presStyleIdx="1" presStyleCnt="4">
        <dgm:presLayoutVars>
          <dgm:chMax val="0"/>
          <dgm:bulletEnabled val="1"/>
        </dgm:presLayoutVars>
      </dgm:prSet>
      <dgm:spPr/>
    </dgm:pt>
    <dgm:pt modelId="{34FA0913-442F-4E1B-BC2A-C4735E9427BA}" type="pres">
      <dgm:prSet presAssocID="{410D74EE-AFEE-4EB7-B568-05193F3643B6}" presName="negativeSpace" presStyleCnt="0"/>
      <dgm:spPr/>
    </dgm:pt>
    <dgm:pt modelId="{D7EACCFE-B826-4F63-A824-4A03F9B5770B}" type="pres">
      <dgm:prSet presAssocID="{410D74EE-AFEE-4EB7-B568-05193F3643B6}" presName="childText" presStyleLbl="conFgAcc1" presStyleIdx="1" presStyleCnt="4">
        <dgm:presLayoutVars>
          <dgm:bulletEnabled val="1"/>
        </dgm:presLayoutVars>
      </dgm:prSet>
      <dgm:spPr/>
    </dgm:pt>
    <dgm:pt modelId="{6BCB07CC-FAF9-495A-B229-2672FB98A249}" type="pres">
      <dgm:prSet presAssocID="{9D0935C6-D32D-4E89-8126-CA88A4524282}" presName="spaceBetweenRectangles" presStyleCnt="0"/>
      <dgm:spPr/>
    </dgm:pt>
    <dgm:pt modelId="{D034C696-A72F-4289-99E7-09229CFAB751}" type="pres">
      <dgm:prSet presAssocID="{371C8140-FDBE-435D-8361-65108E3AE689}" presName="parentLin" presStyleCnt="0"/>
      <dgm:spPr/>
    </dgm:pt>
    <dgm:pt modelId="{7DE65F8D-C277-4846-9EB4-95B01F878120}" type="pres">
      <dgm:prSet presAssocID="{371C8140-FDBE-435D-8361-65108E3AE689}" presName="parentLeftMargin" presStyleLbl="node1" presStyleIdx="1" presStyleCnt="4"/>
      <dgm:spPr/>
    </dgm:pt>
    <dgm:pt modelId="{DDBBD2FF-AEBF-40FD-9974-AE1178924666}" type="pres">
      <dgm:prSet presAssocID="{371C8140-FDBE-435D-8361-65108E3AE689}" presName="parentText" presStyleLbl="node1" presStyleIdx="2" presStyleCnt="4">
        <dgm:presLayoutVars>
          <dgm:chMax val="0"/>
          <dgm:bulletEnabled val="1"/>
        </dgm:presLayoutVars>
      </dgm:prSet>
      <dgm:spPr/>
    </dgm:pt>
    <dgm:pt modelId="{EE8343D5-F05A-4F48-9760-43714D67DB4B}" type="pres">
      <dgm:prSet presAssocID="{371C8140-FDBE-435D-8361-65108E3AE689}" presName="negativeSpace" presStyleCnt="0"/>
      <dgm:spPr/>
    </dgm:pt>
    <dgm:pt modelId="{1E734481-7008-428B-AC8A-53D4A4C5C019}" type="pres">
      <dgm:prSet presAssocID="{371C8140-FDBE-435D-8361-65108E3AE689}" presName="childText" presStyleLbl="conFgAcc1" presStyleIdx="2" presStyleCnt="4">
        <dgm:presLayoutVars>
          <dgm:bulletEnabled val="1"/>
        </dgm:presLayoutVars>
      </dgm:prSet>
      <dgm:spPr/>
    </dgm:pt>
    <dgm:pt modelId="{B310639A-DA6E-49C4-B105-41FEEAD134F2}" type="pres">
      <dgm:prSet presAssocID="{F1DFACF3-68D0-4628-9930-435CD8D77667}" presName="spaceBetweenRectangles" presStyleCnt="0"/>
      <dgm:spPr/>
    </dgm:pt>
    <dgm:pt modelId="{A92CE940-152D-4C0A-804A-CB7EC7D2C2D7}" type="pres">
      <dgm:prSet presAssocID="{D1F7D5D3-78A8-4DF4-83F3-ACFA467C195F}" presName="parentLin" presStyleCnt="0"/>
      <dgm:spPr/>
    </dgm:pt>
    <dgm:pt modelId="{B4B69BE6-E99C-4785-A6DB-328794E00F59}" type="pres">
      <dgm:prSet presAssocID="{D1F7D5D3-78A8-4DF4-83F3-ACFA467C195F}" presName="parentLeftMargin" presStyleLbl="node1" presStyleIdx="2" presStyleCnt="4"/>
      <dgm:spPr/>
    </dgm:pt>
    <dgm:pt modelId="{EA10DCF9-83D0-47E4-A453-53D2F985A9E5}" type="pres">
      <dgm:prSet presAssocID="{D1F7D5D3-78A8-4DF4-83F3-ACFA467C195F}" presName="parentText" presStyleLbl="node1" presStyleIdx="3" presStyleCnt="4">
        <dgm:presLayoutVars>
          <dgm:chMax val="0"/>
          <dgm:bulletEnabled val="1"/>
        </dgm:presLayoutVars>
      </dgm:prSet>
      <dgm:spPr/>
    </dgm:pt>
    <dgm:pt modelId="{CC47845F-AF34-4D99-A0AF-4FB8946010FB}" type="pres">
      <dgm:prSet presAssocID="{D1F7D5D3-78A8-4DF4-83F3-ACFA467C195F}" presName="negativeSpace" presStyleCnt="0"/>
      <dgm:spPr/>
    </dgm:pt>
    <dgm:pt modelId="{E5D42742-78ED-41BC-AE67-7FC03E69BD0A}" type="pres">
      <dgm:prSet presAssocID="{D1F7D5D3-78A8-4DF4-83F3-ACFA467C195F}" presName="childText" presStyleLbl="conFgAcc1" presStyleIdx="3" presStyleCnt="4">
        <dgm:presLayoutVars>
          <dgm:bulletEnabled val="1"/>
        </dgm:presLayoutVars>
      </dgm:prSet>
      <dgm:spPr/>
    </dgm:pt>
  </dgm:ptLst>
  <dgm:cxnLst>
    <dgm:cxn modelId="{EEDC5A02-3F2B-4C64-9041-3BD49F28A1BF}" type="presOf" srcId="{F7E04DB6-E1CD-4331-83E4-128D0FA379C5}" destId="{8A3302E6-AE6C-45D6-AC5A-8ADF30B0D56B}" srcOrd="1" destOrd="0" presId="urn:microsoft.com/office/officeart/2005/8/layout/list1"/>
    <dgm:cxn modelId="{26A30508-2198-4924-AE68-8B308F3595D3}" srcId="{410D74EE-AFEE-4EB7-B568-05193F3643B6}" destId="{C6F6C36C-09F8-49A3-BDAC-26E46495BD96}" srcOrd="0" destOrd="0" parTransId="{706889CC-7461-4638-B738-1A7D0D309006}" sibTransId="{9ACDE529-413E-402D-801E-BF44D7D34802}"/>
    <dgm:cxn modelId="{90660309-136B-41C9-A599-487E2A3EEEDB}" srcId="{371C8140-FDBE-435D-8361-65108E3AE689}" destId="{FA5BF3A1-31CF-4AD4-95A8-4ECA4898C524}" srcOrd="0" destOrd="0" parTransId="{4F4F94FD-6C69-42FA-A9E3-4080266B1396}" sibTransId="{507E3062-91AC-45EC-B4F4-4DDD64D0C172}"/>
    <dgm:cxn modelId="{F44D301D-8373-45CF-8564-F8DDA103BB3D}" srcId="{444F3BB5-E152-469C-8FDA-58ED668D1BC6}" destId="{D1F7D5D3-78A8-4DF4-83F3-ACFA467C195F}" srcOrd="3" destOrd="0" parTransId="{E71B6DCA-280D-4C2D-B55F-F379648B207C}" sibTransId="{7C548BED-0DCC-4C92-87AC-640DB06FA02E}"/>
    <dgm:cxn modelId="{0E4A9725-20DC-4803-9759-FB12B27117F2}" srcId="{D1F7D5D3-78A8-4DF4-83F3-ACFA467C195F}" destId="{2CE4669A-BB6C-4077-8ECB-3867693FA519}" srcOrd="1" destOrd="0" parTransId="{829FBA56-334F-4753-80BC-77ADFC2A4CBF}" sibTransId="{C5937EF3-235C-4522-8C31-CA0A92537A88}"/>
    <dgm:cxn modelId="{F1FE8934-4E85-4888-82C3-278DC1EED395}" type="presOf" srcId="{A14CEA93-8BA0-4F1C-B720-EECBCE04856C}" destId="{67D63C52-8C88-4E0E-A8B8-CE551EA5B825}" srcOrd="0" destOrd="0" presId="urn:microsoft.com/office/officeart/2005/8/layout/list1"/>
    <dgm:cxn modelId="{1B92D33B-1E41-4CA1-9357-7B2C97A83D83}" type="presOf" srcId="{410D74EE-AFEE-4EB7-B568-05193F3643B6}" destId="{F36E166A-F064-42CB-8B01-4976D6D9DECE}" srcOrd="0" destOrd="0" presId="urn:microsoft.com/office/officeart/2005/8/layout/list1"/>
    <dgm:cxn modelId="{9B444F3D-9C68-4B43-8601-F4F866A16D46}" srcId="{444F3BB5-E152-469C-8FDA-58ED668D1BC6}" destId="{410D74EE-AFEE-4EB7-B568-05193F3643B6}" srcOrd="1" destOrd="0" parTransId="{E9FF3A32-F4A0-43E5-90CC-46633EF7854F}" sibTransId="{9D0935C6-D32D-4E89-8126-CA88A4524282}"/>
    <dgm:cxn modelId="{44851441-8329-4F62-AD41-E00444726F6F}" srcId="{D1F7D5D3-78A8-4DF4-83F3-ACFA467C195F}" destId="{F6981E13-DAF5-4FB1-BC05-C459E40875F6}" srcOrd="0" destOrd="0" parTransId="{24728009-EB6C-4274-B0EE-8E8ED6D6FF12}" sibTransId="{05E7F0D1-1AA6-4A29-BC7D-42AE53F21007}"/>
    <dgm:cxn modelId="{EBAFCA69-733A-4547-A9C6-E057B1792236}" type="presOf" srcId="{F6981E13-DAF5-4FB1-BC05-C459E40875F6}" destId="{E5D42742-78ED-41BC-AE67-7FC03E69BD0A}" srcOrd="0" destOrd="0" presId="urn:microsoft.com/office/officeart/2005/8/layout/list1"/>
    <dgm:cxn modelId="{BE010050-8D3B-47F2-B83D-1BCA5A8B0CEB}" type="presOf" srcId="{C6F6C36C-09F8-49A3-BDAC-26E46495BD96}" destId="{D7EACCFE-B826-4F63-A824-4A03F9B5770B}" srcOrd="0" destOrd="0" presId="urn:microsoft.com/office/officeart/2005/8/layout/list1"/>
    <dgm:cxn modelId="{B52CD250-7BC6-48E6-A7E3-556C76705551}" type="presOf" srcId="{444F3BB5-E152-469C-8FDA-58ED668D1BC6}" destId="{91F8B06D-91AC-4C2E-9516-F37266615339}" srcOrd="0" destOrd="0" presId="urn:microsoft.com/office/officeart/2005/8/layout/list1"/>
    <dgm:cxn modelId="{E0A05675-2987-467E-98A0-E59A1A09B51A}" srcId="{371C8140-FDBE-435D-8361-65108E3AE689}" destId="{0245BDAE-525E-43FD-B256-1A0E37A546EF}" srcOrd="1" destOrd="0" parTransId="{F28CA1C1-A384-4A8E-822C-F02728F7BCF6}" sibTransId="{C29B1EEE-8BF1-40E0-9356-CE5817CFB9ED}"/>
    <dgm:cxn modelId="{5B70C059-660F-4558-96C5-79301C87F305}" type="presOf" srcId="{371C8140-FDBE-435D-8361-65108E3AE689}" destId="{DDBBD2FF-AEBF-40FD-9974-AE1178924666}" srcOrd="1" destOrd="0" presId="urn:microsoft.com/office/officeart/2005/8/layout/list1"/>
    <dgm:cxn modelId="{DF3A7C82-6E40-4EA3-A698-C915238A3B91}" srcId="{F7E04DB6-E1CD-4331-83E4-128D0FA379C5}" destId="{BC3CBA7F-8896-4F50-B8EC-A8AB294F45DE}" srcOrd="1" destOrd="0" parTransId="{A827EB7B-DBD4-4E9B-99CC-431034BBA70C}" sibTransId="{E3999E2E-91BF-4329-A7CF-80FDCB3CD9C8}"/>
    <dgm:cxn modelId="{53981284-6AA8-44FB-A31F-02BA99860843}" srcId="{410D74EE-AFEE-4EB7-B568-05193F3643B6}" destId="{22DD9258-7701-450F-A2A2-9223AFD139B2}" srcOrd="1" destOrd="0" parTransId="{1BC76985-7F7A-4B29-855A-E50D96109E23}" sibTransId="{8E0F6F94-7B57-4CD2-8548-7E492C1B78C0}"/>
    <dgm:cxn modelId="{50A92D8D-62B1-4428-8EF9-7E0C0ED8DCF2}" type="presOf" srcId="{22DD9258-7701-450F-A2A2-9223AFD139B2}" destId="{D7EACCFE-B826-4F63-A824-4A03F9B5770B}" srcOrd="0" destOrd="1" presId="urn:microsoft.com/office/officeart/2005/8/layout/list1"/>
    <dgm:cxn modelId="{91F61C95-D810-42A6-B733-2C6522EC5649}" srcId="{444F3BB5-E152-469C-8FDA-58ED668D1BC6}" destId="{371C8140-FDBE-435D-8361-65108E3AE689}" srcOrd="2" destOrd="0" parTransId="{A1A7E234-9468-4848-B093-807BC655E95D}" sibTransId="{F1DFACF3-68D0-4628-9930-435CD8D77667}"/>
    <dgm:cxn modelId="{2B0C7499-BCCA-453E-A882-007CBC12E95A}" type="presOf" srcId="{0245BDAE-525E-43FD-B256-1A0E37A546EF}" destId="{1E734481-7008-428B-AC8A-53D4A4C5C019}" srcOrd="0" destOrd="1" presId="urn:microsoft.com/office/officeart/2005/8/layout/list1"/>
    <dgm:cxn modelId="{3110099F-380A-424C-8F2B-EAD8A1E4F527}" type="presOf" srcId="{D1F7D5D3-78A8-4DF4-83F3-ACFA467C195F}" destId="{EA10DCF9-83D0-47E4-A453-53D2F985A9E5}" srcOrd="1" destOrd="0" presId="urn:microsoft.com/office/officeart/2005/8/layout/list1"/>
    <dgm:cxn modelId="{8569BEA9-4FE6-48F5-BB14-0A34C5C5241D}" type="presOf" srcId="{410D74EE-AFEE-4EB7-B568-05193F3643B6}" destId="{CF4269F8-2D5C-4971-A435-89DC0872DB23}" srcOrd="1" destOrd="0" presId="urn:microsoft.com/office/officeart/2005/8/layout/list1"/>
    <dgm:cxn modelId="{4C31D5BA-1249-415B-9B3A-18A04DAC9B58}" srcId="{444F3BB5-E152-469C-8FDA-58ED668D1BC6}" destId="{F7E04DB6-E1CD-4331-83E4-128D0FA379C5}" srcOrd="0" destOrd="0" parTransId="{29DC28AE-A443-4345-8B2C-679A344F3EA3}" sibTransId="{A7C75845-1BAD-406F-8C0A-CCE6642C511C}"/>
    <dgm:cxn modelId="{9F35B3DC-3E68-4B0E-A170-AB1AEF32C9D3}" type="presOf" srcId="{371C8140-FDBE-435D-8361-65108E3AE689}" destId="{7DE65F8D-C277-4846-9EB4-95B01F878120}" srcOrd="0" destOrd="0" presId="urn:microsoft.com/office/officeart/2005/8/layout/list1"/>
    <dgm:cxn modelId="{643606E4-FE23-4FC9-8DCB-DC2DA3A52863}" type="presOf" srcId="{2CE4669A-BB6C-4077-8ECB-3867693FA519}" destId="{E5D42742-78ED-41BC-AE67-7FC03E69BD0A}" srcOrd="0" destOrd="1" presId="urn:microsoft.com/office/officeart/2005/8/layout/list1"/>
    <dgm:cxn modelId="{F136F2EB-6C75-4012-8434-E932B693A24B}" type="presOf" srcId="{D1F7D5D3-78A8-4DF4-83F3-ACFA467C195F}" destId="{B4B69BE6-E99C-4785-A6DB-328794E00F59}" srcOrd="0" destOrd="0" presId="urn:microsoft.com/office/officeart/2005/8/layout/list1"/>
    <dgm:cxn modelId="{EEBCECED-4C19-4535-9474-1F6EDBD247CD}" srcId="{F7E04DB6-E1CD-4331-83E4-128D0FA379C5}" destId="{A14CEA93-8BA0-4F1C-B720-EECBCE04856C}" srcOrd="0" destOrd="0" parTransId="{DD5AEED3-4185-40AE-9451-B66A96459FDF}" sibTransId="{1E25D4EE-2ED6-430B-8AE7-4666339354BD}"/>
    <dgm:cxn modelId="{FC1361F3-B1ED-4F34-A6EC-6FA7742F94DE}" type="presOf" srcId="{F7E04DB6-E1CD-4331-83E4-128D0FA379C5}" destId="{29E9DBD7-2391-430C-B352-9330610C854D}" srcOrd="0" destOrd="0" presId="urn:microsoft.com/office/officeart/2005/8/layout/list1"/>
    <dgm:cxn modelId="{C21A18F6-6CD2-44E2-87AC-16E9CD578DBA}" type="presOf" srcId="{BC3CBA7F-8896-4F50-B8EC-A8AB294F45DE}" destId="{67D63C52-8C88-4E0E-A8B8-CE551EA5B825}" srcOrd="0" destOrd="1" presId="urn:microsoft.com/office/officeart/2005/8/layout/list1"/>
    <dgm:cxn modelId="{891495FF-173D-4271-A60C-B64BD2F510E7}" type="presOf" srcId="{FA5BF3A1-31CF-4AD4-95A8-4ECA4898C524}" destId="{1E734481-7008-428B-AC8A-53D4A4C5C019}" srcOrd="0" destOrd="0" presId="urn:microsoft.com/office/officeart/2005/8/layout/list1"/>
    <dgm:cxn modelId="{B54B4DCD-0F01-407C-A5D1-ADAC470D8B30}" type="presParOf" srcId="{91F8B06D-91AC-4C2E-9516-F37266615339}" destId="{617BF1DD-FB7F-42DA-9605-CD043BEE9540}" srcOrd="0" destOrd="0" presId="urn:microsoft.com/office/officeart/2005/8/layout/list1"/>
    <dgm:cxn modelId="{3CC89737-B159-45DF-B732-0D47901EFC36}" type="presParOf" srcId="{617BF1DD-FB7F-42DA-9605-CD043BEE9540}" destId="{29E9DBD7-2391-430C-B352-9330610C854D}" srcOrd="0" destOrd="0" presId="urn:microsoft.com/office/officeart/2005/8/layout/list1"/>
    <dgm:cxn modelId="{4A02953C-02FB-4894-A9E6-E52E1AE79AB6}" type="presParOf" srcId="{617BF1DD-FB7F-42DA-9605-CD043BEE9540}" destId="{8A3302E6-AE6C-45D6-AC5A-8ADF30B0D56B}" srcOrd="1" destOrd="0" presId="urn:microsoft.com/office/officeart/2005/8/layout/list1"/>
    <dgm:cxn modelId="{26F6E7AE-3895-4333-BC1C-E616E70F0161}" type="presParOf" srcId="{91F8B06D-91AC-4C2E-9516-F37266615339}" destId="{941E5838-A172-4406-B818-1C445CEDEC59}" srcOrd="1" destOrd="0" presId="urn:microsoft.com/office/officeart/2005/8/layout/list1"/>
    <dgm:cxn modelId="{EEEA10EA-4351-4DCD-BF61-D6D0028E1C18}" type="presParOf" srcId="{91F8B06D-91AC-4C2E-9516-F37266615339}" destId="{67D63C52-8C88-4E0E-A8B8-CE551EA5B825}" srcOrd="2" destOrd="0" presId="urn:microsoft.com/office/officeart/2005/8/layout/list1"/>
    <dgm:cxn modelId="{5ABABEDE-16DE-4495-B228-9A6A3874EE37}" type="presParOf" srcId="{91F8B06D-91AC-4C2E-9516-F37266615339}" destId="{7DB6A72A-D27C-4D23-B336-B44F144CE6C4}" srcOrd="3" destOrd="0" presId="urn:microsoft.com/office/officeart/2005/8/layout/list1"/>
    <dgm:cxn modelId="{6D220E46-8882-4CE3-B10D-02A0C0D8CE20}" type="presParOf" srcId="{91F8B06D-91AC-4C2E-9516-F37266615339}" destId="{C8ABA795-678E-4C6E-993C-11E202BA23A3}" srcOrd="4" destOrd="0" presId="urn:microsoft.com/office/officeart/2005/8/layout/list1"/>
    <dgm:cxn modelId="{E1C5A617-A202-4259-8187-B68DE33861EC}" type="presParOf" srcId="{C8ABA795-678E-4C6E-993C-11E202BA23A3}" destId="{F36E166A-F064-42CB-8B01-4976D6D9DECE}" srcOrd="0" destOrd="0" presId="urn:microsoft.com/office/officeart/2005/8/layout/list1"/>
    <dgm:cxn modelId="{FB5F6277-FC1E-4E93-BF17-B7F926B0B3AC}" type="presParOf" srcId="{C8ABA795-678E-4C6E-993C-11E202BA23A3}" destId="{CF4269F8-2D5C-4971-A435-89DC0872DB23}" srcOrd="1" destOrd="0" presId="urn:microsoft.com/office/officeart/2005/8/layout/list1"/>
    <dgm:cxn modelId="{50A6E4F9-D402-4B31-BE51-4FD65A7210AF}" type="presParOf" srcId="{91F8B06D-91AC-4C2E-9516-F37266615339}" destId="{34FA0913-442F-4E1B-BC2A-C4735E9427BA}" srcOrd="5" destOrd="0" presId="urn:microsoft.com/office/officeart/2005/8/layout/list1"/>
    <dgm:cxn modelId="{57DE0EB7-1871-4D12-AA37-0AC2C697F9A0}" type="presParOf" srcId="{91F8B06D-91AC-4C2E-9516-F37266615339}" destId="{D7EACCFE-B826-4F63-A824-4A03F9B5770B}" srcOrd="6" destOrd="0" presId="urn:microsoft.com/office/officeart/2005/8/layout/list1"/>
    <dgm:cxn modelId="{E0FA95E0-C37F-4E1D-8665-E5B09DFE2DE9}" type="presParOf" srcId="{91F8B06D-91AC-4C2E-9516-F37266615339}" destId="{6BCB07CC-FAF9-495A-B229-2672FB98A249}" srcOrd="7" destOrd="0" presId="urn:microsoft.com/office/officeart/2005/8/layout/list1"/>
    <dgm:cxn modelId="{BCF28B42-1C93-4C8E-89B8-DE264C5CF388}" type="presParOf" srcId="{91F8B06D-91AC-4C2E-9516-F37266615339}" destId="{D034C696-A72F-4289-99E7-09229CFAB751}" srcOrd="8" destOrd="0" presId="urn:microsoft.com/office/officeart/2005/8/layout/list1"/>
    <dgm:cxn modelId="{2AE2A262-7B8E-4E02-B90C-EC8254F42B16}" type="presParOf" srcId="{D034C696-A72F-4289-99E7-09229CFAB751}" destId="{7DE65F8D-C277-4846-9EB4-95B01F878120}" srcOrd="0" destOrd="0" presId="urn:microsoft.com/office/officeart/2005/8/layout/list1"/>
    <dgm:cxn modelId="{80CDB190-27A7-486E-A0B3-E53D121CCA53}" type="presParOf" srcId="{D034C696-A72F-4289-99E7-09229CFAB751}" destId="{DDBBD2FF-AEBF-40FD-9974-AE1178924666}" srcOrd="1" destOrd="0" presId="urn:microsoft.com/office/officeart/2005/8/layout/list1"/>
    <dgm:cxn modelId="{B7778B34-F209-4934-84C9-F7AA4F405F9C}" type="presParOf" srcId="{91F8B06D-91AC-4C2E-9516-F37266615339}" destId="{EE8343D5-F05A-4F48-9760-43714D67DB4B}" srcOrd="9" destOrd="0" presId="urn:microsoft.com/office/officeart/2005/8/layout/list1"/>
    <dgm:cxn modelId="{FD53010A-190C-4BCB-AE0C-22E1C9FC1205}" type="presParOf" srcId="{91F8B06D-91AC-4C2E-9516-F37266615339}" destId="{1E734481-7008-428B-AC8A-53D4A4C5C019}" srcOrd="10" destOrd="0" presId="urn:microsoft.com/office/officeart/2005/8/layout/list1"/>
    <dgm:cxn modelId="{ED87FD63-3C03-4685-A4DF-88B29BF38F2A}" type="presParOf" srcId="{91F8B06D-91AC-4C2E-9516-F37266615339}" destId="{B310639A-DA6E-49C4-B105-41FEEAD134F2}" srcOrd="11" destOrd="0" presId="urn:microsoft.com/office/officeart/2005/8/layout/list1"/>
    <dgm:cxn modelId="{C2F2A162-A9C1-4D1F-A7BF-8AA716034269}" type="presParOf" srcId="{91F8B06D-91AC-4C2E-9516-F37266615339}" destId="{A92CE940-152D-4C0A-804A-CB7EC7D2C2D7}" srcOrd="12" destOrd="0" presId="urn:microsoft.com/office/officeart/2005/8/layout/list1"/>
    <dgm:cxn modelId="{6394BF6C-7A9D-4ECE-B1CD-808519ADF0A3}" type="presParOf" srcId="{A92CE940-152D-4C0A-804A-CB7EC7D2C2D7}" destId="{B4B69BE6-E99C-4785-A6DB-328794E00F59}" srcOrd="0" destOrd="0" presId="urn:microsoft.com/office/officeart/2005/8/layout/list1"/>
    <dgm:cxn modelId="{2ECBD61A-2A16-4F9A-A471-3DE95FA398A3}" type="presParOf" srcId="{A92CE940-152D-4C0A-804A-CB7EC7D2C2D7}" destId="{EA10DCF9-83D0-47E4-A453-53D2F985A9E5}" srcOrd="1" destOrd="0" presId="urn:microsoft.com/office/officeart/2005/8/layout/list1"/>
    <dgm:cxn modelId="{A7D7BA55-1208-4CB1-AA46-2FCF1BB788B5}" type="presParOf" srcId="{91F8B06D-91AC-4C2E-9516-F37266615339}" destId="{CC47845F-AF34-4D99-A0AF-4FB8946010FB}" srcOrd="13" destOrd="0" presId="urn:microsoft.com/office/officeart/2005/8/layout/list1"/>
    <dgm:cxn modelId="{0844CD8E-CECC-4DD8-9C9B-5D7B0960661D}" type="presParOf" srcId="{91F8B06D-91AC-4C2E-9516-F37266615339}" destId="{E5D42742-78ED-41BC-AE67-7FC03E69BD0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05FF10-1F68-461A-B052-052EEEEA59C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2D91AA4-FDC6-4DD0-A498-F956E412D0A6}">
      <dgm:prSet/>
      <dgm:spPr>
        <a:solidFill>
          <a:srgbClr val="C00000"/>
        </a:solidFill>
      </dgm:spPr>
      <dgm:t>
        <a:bodyPr/>
        <a:lstStyle/>
        <a:p>
          <a:r>
            <a:rPr lang="en-US" dirty="0"/>
            <a:t>Lava (50% Mana)</a:t>
          </a:r>
        </a:p>
      </dgm:t>
    </dgm:pt>
    <dgm:pt modelId="{DA7AE348-47F3-4BDF-9E69-C3C3410F5665}" type="parTrans" cxnId="{72BDC885-102A-4F66-A587-4BBDD49CE37B}">
      <dgm:prSet/>
      <dgm:spPr/>
      <dgm:t>
        <a:bodyPr/>
        <a:lstStyle/>
        <a:p>
          <a:endParaRPr lang="en-US"/>
        </a:p>
      </dgm:t>
    </dgm:pt>
    <dgm:pt modelId="{8BC73610-1FAA-4B31-9F5B-66E740D77572}" type="sibTrans" cxnId="{72BDC885-102A-4F66-A587-4BBDD49CE37B}">
      <dgm:prSet/>
      <dgm:spPr/>
      <dgm:t>
        <a:bodyPr/>
        <a:lstStyle/>
        <a:p>
          <a:endParaRPr lang="en-US"/>
        </a:p>
      </dgm:t>
    </dgm:pt>
    <dgm:pt modelId="{BB9C2171-4D3E-4017-82DD-69D0F1964A09}">
      <dgm:prSet/>
      <dgm:spPr/>
      <dgm:t>
        <a:bodyPr/>
        <a:lstStyle/>
        <a:p>
          <a:r>
            <a:rPr lang="en-US" dirty="0"/>
            <a:t>Environment: Melt some parts of the platform.</a:t>
          </a:r>
        </a:p>
      </dgm:t>
    </dgm:pt>
    <dgm:pt modelId="{F315257C-B8BD-48A2-99A0-641EFD043998}" type="parTrans" cxnId="{2CA5D283-AE5C-48EA-A9AB-C37AF93AFFCD}">
      <dgm:prSet/>
      <dgm:spPr/>
      <dgm:t>
        <a:bodyPr/>
        <a:lstStyle/>
        <a:p>
          <a:endParaRPr lang="en-US"/>
        </a:p>
      </dgm:t>
    </dgm:pt>
    <dgm:pt modelId="{8588F60F-469A-4C45-B742-058021908A06}" type="sibTrans" cxnId="{2CA5D283-AE5C-48EA-A9AB-C37AF93AFFCD}">
      <dgm:prSet/>
      <dgm:spPr/>
      <dgm:t>
        <a:bodyPr/>
        <a:lstStyle/>
        <a:p>
          <a:endParaRPr lang="en-US"/>
        </a:p>
      </dgm:t>
    </dgm:pt>
    <dgm:pt modelId="{415EAC9F-12CE-44C6-A730-89DAB3EA71D5}">
      <dgm:prSet/>
      <dgm:spPr/>
      <dgm:t>
        <a:bodyPr/>
        <a:lstStyle/>
        <a:p>
          <a:r>
            <a:rPr lang="en-US" dirty="0"/>
            <a:t>Enemies: Instant kill an enemy if their HP &lt; 40%</a:t>
          </a:r>
        </a:p>
      </dgm:t>
    </dgm:pt>
    <dgm:pt modelId="{FBC6A7D6-E8E8-49B3-9ACE-DEFCAD55E30C}" type="parTrans" cxnId="{9733BC2E-5912-412B-ADD5-5659A9A5F51D}">
      <dgm:prSet/>
      <dgm:spPr/>
      <dgm:t>
        <a:bodyPr/>
        <a:lstStyle/>
        <a:p>
          <a:endParaRPr lang="en-US"/>
        </a:p>
      </dgm:t>
    </dgm:pt>
    <dgm:pt modelId="{AF0ED421-E784-4148-ABE9-928BB3F570DB}" type="sibTrans" cxnId="{9733BC2E-5912-412B-ADD5-5659A9A5F51D}">
      <dgm:prSet/>
      <dgm:spPr/>
      <dgm:t>
        <a:bodyPr/>
        <a:lstStyle/>
        <a:p>
          <a:endParaRPr lang="en-US"/>
        </a:p>
      </dgm:t>
    </dgm:pt>
    <dgm:pt modelId="{284ADD31-73C7-4318-BEA5-69615625C442}">
      <dgm:prSet/>
      <dgm:spPr>
        <a:solidFill>
          <a:schemeClr val="tx1">
            <a:lumMod val="75000"/>
            <a:lumOff val="25000"/>
          </a:schemeClr>
        </a:solidFill>
      </dgm:spPr>
      <dgm:t>
        <a:bodyPr/>
        <a:lstStyle/>
        <a:p>
          <a:r>
            <a:rPr lang="en-US" dirty="0"/>
            <a:t>Storm (20% Mana)</a:t>
          </a:r>
        </a:p>
      </dgm:t>
    </dgm:pt>
    <dgm:pt modelId="{4782AA91-04A8-4B99-9E78-CFF5842DCA12}" type="parTrans" cxnId="{6DDEB5A3-A78A-4751-AD08-14E8E0DCD8A0}">
      <dgm:prSet/>
      <dgm:spPr/>
      <dgm:t>
        <a:bodyPr/>
        <a:lstStyle/>
        <a:p>
          <a:endParaRPr lang="en-US"/>
        </a:p>
      </dgm:t>
    </dgm:pt>
    <dgm:pt modelId="{30F74121-BF84-45F8-BC3E-595F66DBC300}" type="sibTrans" cxnId="{6DDEB5A3-A78A-4751-AD08-14E8E0DCD8A0}">
      <dgm:prSet/>
      <dgm:spPr/>
      <dgm:t>
        <a:bodyPr/>
        <a:lstStyle/>
        <a:p>
          <a:endParaRPr lang="en-US"/>
        </a:p>
      </dgm:t>
    </dgm:pt>
    <dgm:pt modelId="{ADFAC31B-72D9-4296-BDDD-2E2634E2DF1B}">
      <dgm:prSet/>
      <dgm:spPr/>
      <dgm:t>
        <a:bodyPr/>
        <a:lstStyle/>
        <a:p>
          <a:r>
            <a:rPr lang="en-US" dirty="0"/>
            <a:t>Environment: Create a tornado which the player jump on it to launch himself into the air.</a:t>
          </a:r>
        </a:p>
      </dgm:t>
    </dgm:pt>
    <dgm:pt modelId="{261D4A99-92FB-4874-A7B0-F05F3DE86754}" type="parTrans" cxnId="{558E8D45-3F73-4B7D-BDBB-E2FBAAA9AC40}">
      <dgm:prSet/>
      <dgm:spPr/>
      <dgm:t>
        <a:bodyPr/>
        <a:lstStyle/>
        <a:p>
          <a:endParaRPr lang="en-US"/>
        </a:p>
      </dgm:t>
    </dgm:pt>
    <dgm:pt modelId="{55E0674D-ADCC-4E45-B88B-EB72A2888F1A}" type="sibTrans" cxnId="{558E8D45-3F73-4B7D-BDBB-E2FBAAA9AC40}">
      <dgm:prSet/>
      <dgm:spPr/>
      <dgm:t>
        <a:bodyPr/>
        <a:lstStyle/>
        <a:p>
          <a:endParaRPr lang="en-US"/>
        </a:p>
      </dgm:t>
    </dgm:pt>
    <dgm:pt modelId="{D8EB262D-564F-46AB-BAEB-68894018A0F8}">
      <dgm:prSet/>
      <dgm:spPr/>
      <dgm:t>
        <a:bodyPr/>
        <a:lstStyle/>
        <a:p>
          <a:r>
            <a:rPr lang="en-US" dirty="0"/>
            <a:t>Enemies: Push enemies away from the player.</a:t>
          </a:r>
        </a:p>
      </dgm:t>
    </dgm:pt>
    <dgm:pt modelId="{668C0190-65E4-4CD7-885C-3D4AA02DDBC3}" type="parTrans" cxnId="{928D5C4C-63A9-4A33-BC6A-7A8A23502AE5}">
      <dgm:prSet/>
      <dgm:spPr/>
      <dgm:t>
        <a:bodyPr/>
        <a:lstStyle/>
        <a:p>
          <a:endParaRPr lang="en-US"/>
        </a:p>
      </dgm:t>
    </dgm:pt>
    <dgm:pt modelId="{0BFCA5F6-55CB-4C82-A346-678C4B3E6656}" type="sibTrans" cxnId="{928D5C4C-63A9-4A33-BC6A-7A8A23502AE5}">
      <dgm:prSet/>
      <dgm:spPr/>
      <dgm:t>
        <a:bodyPr/>
        <a:lstStyle/>
        <a:p>
          <a:endParaRPr lang="en-US"/>
        </a:p>
      </dgm:t>
    </dgm:pt>
    <dgm:pt modelId="{2EA4AEBC-3FED-49CD-9F7E-F5124D6F199C}">
      <dgm:prSet/>
      <dgm:spPr>
        <a:solidFill>
          <a:srgbClr val="92D050"/>
        </a:solidFill>
      </dgm:spPr>
      <dgm:t>
        <a:bodyPr/>
        <a:lstStyle/>
        <a:p>
          <a:r>
            <a:rPr lang="en-US" dirty="0"/>
            <a:t>Nature (30% Mana)</a:t>
          </a:r>
        </a:p>
      </dgm:t>
    </dgm:pt>
    <dgm:pt modelId="{23BC745E-AAF8-4F16-8BFA-D986A0D2F277}" type="parTrans" cxnId="{4E470FC5-865F-4633-9C9D-E459F30DA1B3}">
      <dgm:prSet/>
      <dgm:spPr/>
      <dgm:t>
        <a:bodyPr/>
        <a:lstStyle/>
        <a:p>
          <a:endParaRPr lang="en-US"/>
        </a:p>
      </dgm:t>
    </dgm:pt>
    <dgm:pt modelId="{A11AB8A5-35D4-4137-A8EF-CF250A5E59D7}" type="sibTrans" cxnId="{4E470FC5-865F-4633-9C9D-E459F30DA1B3}">
      <dgm:prSet/>
      <dgm:spPr/>
      <dgm:t>
        <a:bodyPr/>
        <a:lstStyle/>
        <a:p>
          <a:endParaRPr lang="en-US"/>
        </a:p>
      </dgm:t>
    </dgm:pt>
    <dgm:pt modelId="{4F70AD15-9F54-431F-97C0-C570B87D4E89}">
      <dgm:prSet/>
      <dgm:spPr>
        <a:ln>
          <a:solidFill>
            <a:schemeClr val="accent6">
              <a:lumMod val="60000"/>
              <a:lumOff val="40000"/>
            </a:schemeClr>
          </a:solidFill>
        </a:ln>
      </dgm:spPr>
      <dgm:t>
        <a:bodyPr/>
        <a:lstStyle/>
        <a:p>
          <a:r>
            <a:rPr lang="en-US" dirty="0"/>
            <a:t>Environment: Create trees which player can jump on it.</a:t>
          </a:r>
        </a:p>
      </dgm:t>
    </dgm:pt>
    <dgm:pt modelId="{E62010A0-550A-47AA-BA51-194326C2A76C}" type="parTrans" cxnId="{E4F6D96C-C97B-41A8-8F47-AA9057D03AD8}">
      <dgm:prSet/>
      <dgm:spPr/>
      <dgm:t>
        <a:bodyPr/>
        <a:lstStyle/>
        <a:p>
          <a:endParaRPr lang="en-US"/>
        </a:p>
      </dgm:t>
    </dgm:pt>
    <dgm:pt modelId="{26A27E27-DFEA-42B3-A017-F3972F574E8F}" type="sibTrans" cxnId="{E4F6D96C-C97B-41A8-8F47-AA9057D03AD8}">
      <dgm:prSet/>
      <dgm:spPr/>
      <dgm:t>
        <a:bodyPr/>
        <a:lstStyle/>
        <a:p>
          <a:endParaRPr lang="en-US"/>
        </a:p>
      </dgm:t>
    </dgm:pt>
    <dgm:pt modelId="{4809DFB8-D618-46BB-A82A-6A4E98352837}">
      <dgm:prSet/>
      <dgm:spPr>
        <a:ln>
          <a:solidFill>
            <a:schemeClr val="accent6">
              <a:lumMod val="60000"/>
              <a:lumOff val="40000"/>
            </a:schemeClr>
          </a:solidFill>
        </a:ln>
      </dgm:spPr>
      <dgm:t>
        <a:bodyPr/>
        <a:lstStyle/>
        <a:p>
          <a:r>
            <a:rPr lang="en-US" dirty="0"/>
            <a:t>Enemies: Root enemies in a large area.</a:t>
          </a:r>
        </a:p>
      </dgm:t>
    </dgm:pt>
    <dgm:pt modelId="{985B7D58-5188-4D0D-B001-1F839D5D7092}" type="parTrans" cxnId="{9B65498F-6EB2-4E62-B517-F19B61DE2E39}">
      <dgm:prSet/>
      <dgm:spPr/>
      <dgm:t>
        <a:bodyPr/>
        <a:lstStyle/>
        <a:p>
          <a:endParaRPr lang="en-US"/>
        </a:p>
      </dgm:t>
    </dgm:pt>
    <dgm:pt modelId="{851DA911-18C5-419E-A3DE-F6CBE4060FD1}" type="sibTrans" cxnId="{9B65498F-6EB2-4E62-B517-F19B61DE2E39}">
      <dgm:prSet/>
      <dgm:spPr/>
      <dgm:t>
        <a:bodyPr/>
        <a:lstStyle/>
        <a:p>
          <a:endParaRPr lang="en-US"/>
        </a:p>
      </dgm:t>
    </dgm:pt>
    <dgm:pt modelId="{8ECDCA1D-85DE-4233-88C9-332F89907C0B}">
      <dgm:prSet/>
      <dgm:spPr>
        <a:solidFill>
          <a:srgbClr val="54DCDC"/>
        </a:solidFill>
      </dgm:spPr>
      <dgm:t>
        <a:bodyPr/>
        <a:lstStyle/>
        <a:p>
          <a:r>
            <a:rPr lang="en-US" dirty="0"/>
            <a:t>Ice (30% Mana)</a:t>
          </a:r>
        </a:p>
      </dgm:t>
    </dgm:pt>
    <dgm:pt modelId="{54355993-B945-463E-AC77-EE5AD39ECCCF}" type="parTrans" cxnId="{2FFF90AC-3528-4897-805C-115B59F26B3C}">
      <dgm:prSet/>
      <dgm:spPr/>
      <dgm:t>
        <a:bodyPr/>
        <a:lstStyle/>
        <a:p>
          <a:endParaRPr lang="en-US"/>
        </a:p>
      </dgm:t>
    </dgm:pt>
    <dgm:pt modelId="{793865C3-7C70-4CA5-8598-B6A80FBDE5FA}" type="sibTrans" cxnId="{2FFF90AC-3528-4897-805C-115B59F26B3C}">
      <dgm:prSet/>
      <dgm:spPr/>
      <dgm:t>
        <a:bodyPr/>
        <a:lstStyle/>
        <a:p>
          <a:endParaRPr lang="en-US"/>
        </a:p>
      </dgm:t>
    </dgm:pt>
    <dgm:pt modelId="{8FCADFE7-E429-4433-A52E-3F69FDEFC119}">
      <dgm:prSet/>
      <dgm:spPr>
        <a:ln>
          <a:solidFill>
            <a:srgbClr val="00FFFF"/>
          </a:solidFill>
        </a:ln>
      </dgm:spPr>
      <dgm:t>
        <a:bodyPr/>
        <a:lstStyle/>
        <a:p>
          <a:r>
            <a:rPr lang="en-US" dirty="0"/>
            <a:t>Environment: Create a spiky trap on the ground.</a:t>
          </a:r>
        </a:p>
      </dgm:t>
    </dgm:pt>
    <dgm:pt modelId="{02BEEE7E-0311-4F32-B4A9-B54AB7B479D6}" type="parTrans" cxnId="{520A9111-E3AE-47BE-A6B4-16061F4DF562}">
      <dgm:prSet/>
      <dgm:spPr/>
      <dgm:t>
        <a:bodyPr/>
        <a:lstStyle/>
        <a:p>
          <a:endParaRPr lang="en-US"/>
        </a:p>
      </dgm:t>
    </dgm:pt>
    <dgm:pt modelId="{E2D12187-5C1F-408F-B4B0-2C1D1EEEBDC7}" type="sibTrans" cxnId="{520A9111-E3AE-47BE-A6B4-16061F4DF562}">
      <dgm:prSet/>
      <dgm:spPr/>
      <dgm:t>
        <a:bodyPr/>
        <a:lstStyle/>
        <a:p>
          <a:endParaRPr lang="en-US"/>
        </a:p>
      </dgm:t>
    </dgm:pt>
    <dgm:pt modelId="{13963C6A-FF0D-4594-914F-BB5AA0BB0F11}">
      <dgm:prSet/>
      <dgm:spPr>
        <a:ln>
          <a:solidFill>
            <a:srgbClr val="00FFFF"/>
          </a:solidFill>
        </a:ln>
      </dgm:spPr>
      <dgm:t>
        <a:bodyPr/>
        <a:lstStyle/>
        <a:p>
          <a:r>
            <a:rPr lang="en-US" dirty="0"/>
            <a:t>Enemies: Stun the first enemy that the object hits.</a:t>
          </a:r>
        </a:p>
      </dgm:t>
    </dgm:pt>
    <dgm:pt modelId="{4D972B6E-EE8B-47E4-A035-4756DD7DB137}" type="parTrans" cxnId="{98A856A8-6123-43D1-948D-625C3D1F3107}">
      <dgm:prSet/>
      <dgm:spPr/>
      <dgm:t>
        <a:bodyPr/>
        <a:lstStyle/>
        <a:p>
          <a:endParaRPr lang="en-US"/>
        </a:p>
      </dgm:t>
    </dgm:pt>
    <dgm:pt modelId="{9BA0BACC-B49F-4732-9CB7-5FD5091AC0A6}" type="sibTrans" cxnId="{98A856A8-6123-43D1-948D-625C3D1F3107}">
      <dgm:prSet/>
      <dgm:spPr/>
      <dgm:t>
        <a:bodyPr/>
        <a:lstStyle/>
        <a:p>
          <a:endParaRPr lang="en-US"/>
        </a:p>
      </dgm:t>
    </dgm:pt>
    <dgm:pt modelId="{284251B4-2EE1-4C49-BA34-060131AF59BA}" type="pres">
      <dgm:prSet presAssocID="{3105FF10-1F68-461A-B052-052EEEEA59CD}" presName="linear" presStyleCnt="0">
        <dgm:presLayoutVars>
          <dgm:dir/>
          <dgm:animLvl val="lvl"/>
          <dgm:resizeHandles val="exact"/>
        </dgm:presLayoutVars>
      </dgm:prSet>
      <dgm:spPr/>
    </dgm:pt>
    <dgm:pt modelId="{1BC16546-EC8B-43E0-9AC1-96A6BFDABCCF}" type="pres">
      <dgm:prSet presAssocID="{E2D91AA4-FDC6-4DD0-A498-F956E412D0A6}" presName="parentLin" presStyleCnt="0"/>
      <dgm:spPr/>
    </dgm:pt>
    <dgm:pt modelId="{27F8F973-0BB8-4AE9-8F84-330B93B530AD}" type="pres">
      <dgm:prSet presAssocID="{E2D91AA4-FDC6-4DD0-A498-F956E412D0A6}" presName="parentLeftMargin" presStyleLbl="node1" presStyleIdx="0" presStyleCnt="4"/>
      <dgm:spPr/>
    </dgm:pt>
    <dgm:pt modelId="{231AED5A-C861-43A8-BCD9-70FA9724CA04}" type="pres">
      <dgm:prSet presAssocID="{E2D91AA4-FDC6-4DD0-A498-F956E412D0A6}" presName="parentText" presStyleLbl="node1" presStyleIdx="0" presStyleCnt="4">
        <dgm:presLayoutVars>
          <dgm:chMax val="0"/>
          <dgm:bulletEnabled val="1"/>
        </dgm:presLayoutVars>
      </dgm:prSet>
      <dgm:spPr/>
    </dgm:pt>
    <dgm:pt modelId="{5269B86A-C3C3-454C-9BAC-6E5BDF6D940D}" type="pres">
      <dgm:prSet presAssocID="{E2D91AA4-FDC6-4DD0-A498-F956E412D0A6}" presName="negativeSpace" presStyleCnt="0"/>
      <dgm:spPr/>
    </dgm:pt>
    <dgm:pt modelId="{A418455C-0CA5-4F57-8062-C1A533482342}" type="pres">
      <dgm:prSet presAssocID="{E2D91AA4-FDC6-4DD0-A498-F956E412D0A6}" presName="childText" presStyleLbl="conFgAcc1" presStyleIdx="0" presStyleCnt="4">
        <dgm:presLayoutVars>
          <dgm:bulletEnabled val="1"/>
        </dgm:presLayoutVars>
      </dgm:prSet>
      <dgm:spPr/>
    </dgm:pt>
    <dgm:pt modelId="{0107E0D7-C8A0-486C-85F4-431819F53B1C}" type="pres">
      <dgm:prSet presAssocID="{8BC73610-1FAA-4B31-9F5B-66E740D77572}" presName="spaceBetweenRectangles" presStyleCnt="0"/>
      <dgm:spPr/>
    </dgm:pt>
    <dgm:pt modelId="{62F4F802-6C36-4D4A-A74F-45A249248B35}" type="pres">
      <dgm:prSet presAssocID="{284ADD31-73C7-4318-BEA5-69615625C442}" presName="parentLin" presStyleCnt="0"/>
      <dgm:spPr/>
    </dgm:pt>
    <dgm:pt modelId="{9F6EDC4E-4BEC-4A01-859D-F842BA20D53C}" type="pres">
      <dgm:prSet presAssocID="{284ADD31-73C7-4318-BEA5-69615625C442}" presName="parentLeftMargin" presStyleLbl="node1" presStyleIdx="0" presStyleCnt="4"/>
      <dgm:spPr/>
    </dgm:pt>
    <dgm:pt modelId="{A1F59CFE-C003-4B3D-B6F5-5EB9476847E4}" type="pres">
      <dgm:prSet presAssocID="{284ADD31-73C7-4318-BEA5-69615625C442}" presName="parentText" presStyleLbl="node1" presStyleIdx="1" presStyleCnt="4">
        <dgm:presLayoutVars>
          <dgm:chMax val="0"/>
          <dgm:bulletEnabled val="1"/>
        </dgm:presLayoutVars>
      </dgm:prSet>
      <dgm:spPr/>
    </dgm:pt>
    <dgm:pt modelId="{6261B368-0D4F-40F0-9C36-F0ABCF27DDF6}" type="pres">
      <dgm:prSet presAssocID="{284ADD31-73C7-4318-BEA5-69615625C442}" presName="negativeSpace" presStyleCnt="0"/>
      <dgm:spPr/>
    </dgm:pt>
    <dgm:pt modelId="{3A2D0D0F-9894-4167-BC25-A7448897E852}" type="pres">
      <dgm:prSet presAssocID="{284ADD31-73C7-4318-BEA5-69615625C442}" presName="childText" presStyleLbl="conFgAcc1" presStyleIdx="1" presStyleCnt="4">
        <dgm:presLayoutVars>
          <dgm:bulletEnabled val="1"/>
        </dgm:presLayoutVars>
      </dgm:prSet>
      <dgm:spPr/>
    </dgm:pt>
    <dgm:pt modelId="{30DAA669-F090-42DC-98D1-3F82AF2E51C8}" type="pres">
      <dgm:prSet presAssocID="{30F74121-BF84-45F8-BC3E-595F66DBC300}" presName="spaceBetweenRectangles" presStyleCnt="0"/>
      <dgm:spPr/>
    </dgm:pt>
    <dgm:pt modelId="{C590CE33-67E2-4F7A-8DE9-4E7B2F521BC1}" type="pres">
      <dgm:prSet presAssocID="{2EA4AEBC-3FED-49CD-9F7E-F5124D6F199C}" presName="parentLin" presStyleCnt="0"/>
      <dgm:spPr/>
    </dgm:pt>
    <dgm:pt modelId="{28E05901-FB16-4D48-93EC-E5B3E53FA2AF}" type="pres">
      <dgm:prSet presAssocID="{2EA4AEBC-3FED-49CD-9F7E-F5124D6F199C}" presName="parentLeftMargin" presStyleLbl="node1" presStyleIdx="1" presStyleCnt="4"/>
      <dgm:spPr/>
    </dgm:pt>
    <dgm:pt modelId="{98254F4D-B5A8-4598-97A0-338508213663}" type="pres">
      <dgm:prSet presAssocID="{2EA4AEBC-3FED-49CD-9F7E-F5124D6F199C}" presName="parentText" presStyleLbl="node1" presStyleIdx="2" presStyleCnt="4">
        <dgm:presLayoutVars>
          <dgm:chMax val="0"/>
          <dgm:bulletEnabled val="1"/>
        </dgm:presLayoutVars>
      </dgm:prSet>
      <dgm:spPr/>
    </dgm:pt>
    <dgm:pt modelId="{D92A4B3D-08F4-4F4B-AE72-9F46C523E05F}" type="pres">
      <dgm:prSet presAssocID="{2EA4AEBC-3FED-49CD-9F7E-F5124D6F199C}" presName="negativeSpace" presStyleCnt="0"/>
      <dgm:spPr/>
    </dgm:pt>
    <dgm:pt modelId="{6D4B9499-EBB8-4584-9ACD-25EC3BE8DC01}" type="pres">
      <dgm:prSet presAssocID="{2EA4AEBC-3FED-49CD-9F7E-F5124D6F199C}" presName="childText" presStyleLbl="conFgAcc1" presStyleIdx="2" presStyleCnt="4">
        <dgm:presLayoutVars>
          <dgm:bulletEnabled val="1"/>
        </dgm:presLayoutVars>
      </dgm:prSet>
      <dgm:spPr/>
    </dgm:pt>
    <dgm:pt modelId="{7921FEAC-F810-4198-B22C-EB2510CC4AAB}" type="pres">
      <dgm:prSet presAssocID="{A11AB8A5-35D4-4137-A8EF-CF250A5E59D7}" presName="spaceBetweenRectangles" presStyleCnt="0"/>
      <dgm:spPr/>
    </dgm:pt>
    <dgm:pt modelId="{F9E5F8A3-E374-45C9-9A0B-B14708EBA14A}" type="pres">
      <dgm:prSet presAssocID="{8ECDCA1D-85DE-4233-88C9-332F89907C0B}" presName="parentLin" presStyleCnt="0"/>
      <dgm:spPr/>
    </dgm:pt>
    <dgm:pt modelId="{44DFADD4-6924-4C14-A85A-A857414D106F}" type="pres">
      <dgm:prSet presAssocID="{8ECDCA1D-85DE-4233-88C9-332F89907C0B}" presName="parentLeftMargin" presStyleLbl="node1" presStyleIdx="2" presStyleCnt="4"/>
      <dgm:spPr/>
    </dgm:pt>
    <dgm:pt modelId="{F74570B6-8F5C-4CE4-A646-C2C46D01BD47}" type="pres">
      <dgm:prSet presAssocID="{8ECDCA1D-85DE-4233-88C9-332F89907C0B}" presName="parentText" presStyleLbl="node1" presStyleIdx="3" presStyleCnt="4">
        <dgm:presLayoutVars>
          <dgm:chMax val="0"/>
          <dgm:bulletEnabled val="1"/>
        </dgm:presLayoutVars>
      </dgm:prSet>
      <dgm:spPr/>
    </dgm:pt>
    <dgm:pt modelId="{94E46A0C-6394-4242-8A29-B66CF8A2F162}" type="pres">
      <dgm:prSet presAssocID="{8ECDCA1D-85DE-4233-88C9-332F89907C0B}" presName="negativeSpace" presStyleCnt="0"/>
      <dgm:spPr/>
    </dgm:pt>
    <dgm:pt modelId="{CE9FF8D4-27ED-4A97-AFCE-1B192A8769B8}" type="pres">
      <dgm:prSet presAssocID="{8ECDCA1D-85DE-4233-88C9-332F89907C0B}" presName="childText" presStyleLbl="conFgAcc1" presStyleIdx="3" presStyleCnt="4">
        <dgm:presLayoutVars>
          <dgm:bulletEnabled val="1"/>
        </dgm:presLayoutVars>
      </dgm:prSet>
      <dgm:spPr/>
    </dgm:pt>
  </dgm:ptLst>
  <dgm:cxnLst>
    <dgm:cxn modelId="{34028600-4D30-4750-A2ED-052596F99352}" type="presOf" srcId="{415EAC9F-12CE-44C6-A730-89DAB3EA71D5}" destId="{A418455C-0CA5-4F57-8062-C1A533482342}" srcOrd="0" destOrd="1" presId="urn:microsoft.com/office/officeart/2005/8/layout/list1"/>
    <dgm:cxn modelId="{520A9111-E3AE-47BE-A6B4-16061F4DF562}" srcId="{8ECDCA1D-85DE-4233-88C9-332F89907C0B}" destId="{8FCADFE7-E429-4433-A52E-3F69FDEFC119}" srcOrd="0" destOrd="0" parTransId="{02BEEE7E-0311-4F32-B4A9-B54AB7B479D6}" sibTransId="{E2D12187-5C1F-408F-B4B0-2C1D1EEEBDC7}"/>
    <dgm:cxn modelId="{5297AE14-B3EE-4E13-9570-AE7E1E711659}" type="presOf" srcId="{4809DFB8-D618-46BB-A82A-6A4E98352837}" destId="{6D4B9499-EBB8-4584-9ACD-25EC3BE8DC01}" srcOrd="0" destOrd="1" presId="urn:microsoft.com/office/officeart/2005/8/layout/list1"/>
    <dgm:cxn modelId="{9733BC2E-5912-412B-ADD5-5659A9A5F51D}" srcId="{E2D91AA4-FDC6-4DD0-A498-F956E412D0A6}" destId="{415EAC9F-12CE-44C6-A730-89DAB3EA71D5}" srcOrd="1" destOrd="0" parTransId="{FBC6A7D6-E8E8-49B3-9ACE-DEFCAD55E30C}" sibTransId="{AF0ED421-E784-4148-ABE9-928BB3F570DB}"/>
    <dgm:cxn modelId="{58C39C3C-86FD-4C4A-9F4A-393513E67B90}" type="presOf" srcId="{2EA4AEBC-3FED-49CD-9F7E-F5124D6F199C}" destId="{28E05901-FB16-4D48-93EC-E5B3E53FA2AF}" srcOrd="0" destOrd="0" presId="urn:microsoft.com/office/officeart/2005/8/layout/list1"/>
    <dgm:cxn modelId="{DF0F6041-1E31-45BC-982E-3B43F4E4E00A}" type="presOf" srcId="{8FCADFE7-E429-4433-A52E-3F69FDEFC119}" destId="{CE9FF8D4-27ED-4A97-AFCE-1B192A8769B8}" srcOrd="0" destOrd="0" presId="urn:microsoft.com/office/officeart/2005/8/layout/list1"/>
    <dgm:cxn modelId="{558E8D45-3F73-4B7D-BDBB-E2FBAAA9AC40}" srcId="{284ADD31-73C7-4318-BEA5-69615625C442}" destId="{ADFAC31B-72D9-4296-BDDD-2E2634E2DF1B}" srcOrd="0" destOrd="0" parTransId="{261D4A99-92FB-4874-A7B0-F05F3DE86754}" sibTransId="{55E0674D-ADCC-4E45-B88B-EB72A2888F1A}"/>
    <dgm:cxn modelId="{7B1B8267-DC3B-4259-A6BB-6AE9BCA9CC84}" type="presOf" srcId="{E2D91AA4-FDC6-4DD0-A498-F956E412D0A6}" destId="{231AED5A-C861-43A8-BCD9-70FA9724CA04}" srcOrd="1" destOrd="0" presId="urn:microsoft.com/office/officeart/2005/8/layout/list1"/>
    <dgm:cxn modelId="{A7DBC36A-42D3-4926-BD1B-D3F5C85BEBB6}" type="presOf" srcId="{ADFAC31B-72D9-4296-BDDD-2E2634E2DF1B}" destId="{3A2D0D0F-9894-4167-BC25-A7448897E852}" srcOrd="0" destOrd="0" presId="urn:microsoft.com/office/officeart/2005/8/layout/list1"/>
    <dgm:cxn modelId="{928D5C4C-63A9-4A33-BC6A-7A8A23502AE5}" srcId="{284ADD31-73C7-4318-BEA5-69615625C442}" destId="{D8EB262D-564F-46AB-BAEB-68894018A0F8}" srcOrd="1" destOrd="0" parTransId="{668C0190-65E4-4CD7-885C-3D4AA02DDBC3}" sibTransId="{0BFCA5F6-55CB-4C82-A346-678C4B3E6656}"/>
    <dgm:cxn modelId="{E4F6D96C-C97B-41A8-8F47-AA9057D03AD8}" srcId="{2EA4AEBC-3FED-49CD-9F7E-F5124D6F199C}" destId="{4F70AD15-9F54-431F-97C0-C570B87D4E89}" srcOrd="0" destOrd="0" parTransId="{E62010A0-550A-47AA-BA51-194326C2A76C}" sibTransId="{26A27E27-DFEA-42B3-A017-F3972F574E8F}"/>
    <dgm:cxn modelId="{781F527C-DB89-4592-A7E4-88EDD8F6241C}" type="presOf" srcId="{2EA4AEBC-3FED-49CD-9F7E-F5124D6F199C}" destId="{98254F4D-B5A8-4598-97A0-338508213663}" srcOrd="1" destOrd="0" presId="urn:microsoft.com/office/officeart/2005/8/layout/list1"/>
    <dgm:cxn modelId="{2CA5D283-AE5C-48EA-A9AB-C37AF93AFFCD}" srcId="{E2D91AA4-FDC6-4DD0-A498-F956E412D0A6}" destId="{BB9C2171-4D3E-4017-82DD-69D0F1964A09}" srcOrd="0" destOrd="0" parTransId="{F315257C-B8BD-48A2-99A0-641EFD043998}" sibTransId="{8588F60F-469A-4C45-B742-058021908A06}"/>
    <dgm:cxn modelId="{72BDC885-102A-4F66-A587-4BBDD49CE37B}" srcId="{3105FF10-1F68-461A-B052-052EEEEA59CD}" destId="{E2D91AA4-FDC6-4DD0-A498-F956E412D0A6}" srcOrd="0" destOrd="0" parTransId="{DA7AE348-47F3-4BDF-9E69-C3C3410F5665}" sibTransId="{8BC73610-1FAA-4B31-9F5B-66E740D77572}"/>
    <dgm:cxn modelId="{9B65498F-6EB2-4E62-B517-F19B61DE2E39}" srcId="{2EA4AEBC-3FED-49CD-9F7E-F5124D6F199C}" destId="{4809DFB8-D618-46BB-A82A-6A4E98352837}" srcOrd="1" destOrd="0" parTransId="{985B7D58-5188-4D0D-B001-1F839D5D7092}" sibTransId="{851DA911-18C5-419E-A3DE-F6CBE4060FD1}"/>
    <dgm:cxn modelId="{ED41219D-5227-4516-A149-83E9FA7CE746}" type="presOf" srcId="{284ADD31-73C7-4318-BEA5-69615625C442}" destId="{9F6EDC4E-4BEC-4A01-859D-F842BA20D53C}" srcOrd="0" destOrd="0" presId="urn:microsoft.com/office/officeart/2005/8/layout/list1"/>
    <dgm:cxn modelId="{9356ECA2-51EA-4096-87ED-F5B7514F1B40}" type="presOf" srcId="{8ECDCA1D-85DE-4233-88C9-332F89907C0B}" destId="{F74570B6-8F5C-4CE4-A646-C2C46D01BD47}" srcOrd="1" destOrd="0" presId="urn:microsoft.com/office/officeart/2005/8/layout/list1"/>
    <dgm:cxn modelId="{6DDEB5A3-A78A-4751-AD08-14E8E0DCD8A0}" srcId="{3105FF10-1F68-461A-B052-052EEEEA59CD}" destId="{284ADD31-73C7-4318-BEA5-69615625C442}" srcOrd="1" destOrd="0" parTransId="{4782AA91-04A8-4B99-9E78-CFF5842DCA12}" sibTransId="{30F74121-BF84-45F8-BC3E-595F66DBC300}"/>
    <dgm:cxn modelId="{98A856A8-6123-43D1-948D-625C3D1F3107}" srcId="{8ECDCA1D-85DE-4233-88C9-332F89907C0B}" destId="{13963C6A-FF0D-4594-914F-BB5AA0BB0F11}" srcOrd="1" destOrd="0" parTransId="{4D972B6E-EE8B-47E4-A035-4756DD7DB137}" sibTransId="{9BA0BACC-B49F-4732-9CB7-5FD5091AC0A6}"/>
    <dgm:cxn modelId="{2FFF90AC-3528-4897-805C-115B59F26B3C}" srcId="{3105FF10-1F68-461A-B052-052EEEEA59CD}" destId="{8ECDCA1D-85DE-4233-88C9-332F89907C0B}" srcOrd="3" destOrd="0" parTransId="{54355993-B945-463E-AC77-EE5AD39ECCCF}" sibTransId="{793865C3-7C70-4CA5-8598-B6A80FBDE5FA}"/>
    <dgm:cxn modelId="{4E470FC5-865F-4633-9C9D-E459F30DA1B3}" srcId="{3105FF10-1F68-461A-B052-052EEEEA59CD}" destId="{2EA4AEBC-3FED-49CD-9F7E-F5124D6F199C}" srcOrd="2" destOrd="0" parTransId="{23BC745E-AAF8-4F16-8BFA-D986A0D2F277}" sibTransId="{A11AB8A5-35D4-4137-A8EF-CF250A5E59D7}"/>
    <dgm:cxn modelId="{159290C5-5F92-4440-8A89-A4C15C876110}" type="presOf" srcId="{4F70AD15-9F54-431F-97C0-C570B87D4E89}" destId="{6D4B9499-EBB8-4584-9ACD-25EC3BE8DC01}" srcOrd="0" destOrd="0" presId="urn:microsoft.com/office/officeart/2005/8/layout/list1"/>
    <dgm:cxn modelId="{FA4EB7CE-874D-4C74-B442-F3F4F3D95268}" type="presOf" srcId="{13963C6A-FF0D-4594-914F-BB5AA0BB0F11}" destId="{CE9FF8D4-27ED-4A97-AFCE-1B192A8769B8}" srcOrd="0" destOrd="1" presId="urn:microsoft.com/office/officeart/2005/8/layout/list1"/>
    <dgm:cxn modelId="{3B3680D0-7D39-48FD-9ADF-EC54136C1987}" type="presOf" srcId="{D8EB262D-564F-46AB-BAEB-68894018A0F8}" destId="{3A2D0D0F-9894-4167-BC25-A7448897E852}" srcOrd="0" destOrd="1" presId="urn:microsoft.com/office/officeart/2005/8/layout/list1"/>
    <dgm:cxn modelId="{02D17CD1-3FEA-47FC-89A0-FFD1A8EE3470}" type="presOf" srcId="{284ADD31-73C7-4318-BEA5-69615625C442}" destId="{A1F59CFE-C003-4B3D-B6F5-5EB9476847E4}" srcOrd="1" destOrd="0" presId="urn:microsoft.com/office/officeart/2005/8/layout/list1"/>
    <dgm:cxn modelId="{CB9686D7-2150-431A-827E-34C6C5B80B58}" type="presOf" srcId="{BB9C2171-4D3E-4017-82DD-69D0F1964A09}" destId="{A418455C-0CA5-4F57-8062-C1A533482342}" srcOrd="0" destOrd="0" presId="urn:microsoft.com/office/officeart/2005/8/layout/list1"/>
    <dgm:cxn modelId="{770800F4-386A-41D7-86EF-C64228BAC878}" type="presOf" srcId="{8ECDCA1D-85DE-4233-88C9-332F89907C0B}" destId="{44DFADD4-6924-4C14-A85A-A857414D106F}" srcOrd="0" destOrd="0" presId="urn:microsoft.com/office/officeart/2005/8/layout/list1"/>
    <dgm:cxn modelId="{59AE8CF7-7330-4016-A971-874F7F5E9909}" type="presOf" srcId="{3105FF10-1F68-461A-B052-052EEEEA59CD}" destId="{284251B4-2EE1-4C49-BA34-060131AF59BA}" srcOrd="0" destOrd="0" presId="urn:microsoft.com/office/officeart/2005/8/layout/list1"/>
    <dgm:cxn modelId="{0E2E7EF8-A062-49C0-93E7-C5395E331C72}" type="presOf" srcId="{E2D91AA4-FDC6-4DD0-A498-F956E412D0A6}" destId="{27F8F973-0BB8-4AE9-8F84-330B93B530AD}" srcOrd="0" destOrd="0" presId="urn:microsoft.com/office/officeart/2005/8/layout/list1"/>
    <dgm:cxn modelId="{5F0D7AB6-9718-4C4C-BB5C-232DB25B4B7E}" type="presParOf" srcId="{284251B4-2EE1-4C49-BA34-060131AF59BA}" destId="{1BC16546-EC8B-43E0-9AC1-96A6BFDABCCF}" srcOrd="0" destOrd="0" presId="urn:microsoft.com/office/officeart/2005/8/layout/list1"/>
    <dgm:cxn modelId="{A1784918-7058-4D6E-B7DC-A856940D15A3}" type="presParOf" srcId="{1BC16546-EC8B-43E0-9AC1-96A6BFDABCCF}" destId="{27F8F973-0BB8-4AE9-8F84-330B93B530AD}" srcOrd="0" destOrd="0" presId="urn:microsoft.com/office/officeart/2005/8/layout/list1"/>
    <dgm:cxn modelId="{078631E2-F970-4EA2-B01D-004DA395866B}" type="presParOf" srcId="{1BC16546-EC8B-43E0-9AC1-96A6BFDABCCF}" destId="{231AED5A-C861-43A8-BCD9-70FA9724CA04}" srcOrd="1" destOrd="0" presId="urn:microsoft.com/office/officeart/2005/8/layout/list1"/>
    <dgm:cxn modelId="{043FD5CC-2710-4021-951E-8F681F89F7C7}" type="presParOf" srcId="{284251B4-2EE1-4C49-BA34-060131AF59BA}" destId="{5269B86A-C3C3-454C-9BAC-6E5BDF6D940D}" srcOrd="1" destOrd="0" presId="urn:microsoft.com/office/officeart/2005/8/layout/list1"/>
    <dgm:cxn modelId="{4698B0A9-EFC6-4B75-9AF6-1440150C65C9}" type="presParOf" srcId="{284251B4-2EE1-4C49-BA34-060131AF59BA}" destId="{A418455C-0CA5-4F57-8062-C1A533482342}" srcOrd="2" destOrd="0" presId="urn:microsoft.com/office/officeart/2005/8/layout/list1"/>
    <dgm:cxn modelId="{07084AB8-3678-4CA6-9709-BDF4E1F3F5E1}" type="presParOf" srcId="{284251B4-2EE1-4C49-BA34-060131AF59BA}" destId="{0107E0D7-C8A0-486C-85F4-431819F53B1C}" srcOrd="3" destOrd="0" presId="urn:microsoft.com/office/officeart/2005/8/layout/list1"/>
    <dgm:cxn modelId="{CA82D129-8678-4FA9-8585-77BB6165AC7A}" type="presParOf" srcId="{284251B4-2EE1-4C49-BA34-060131AF59BA}" destId="{62F4F802-6C36-4D4A-A74F-45A249248B35}" srcOrd="4" destOrd="0" presId="urn:microsoft.com/office/officeart/2005/8/layout/list1"/>
    <dgm:cxn modelId="{AAF12C8C-4AA3-433E-A35C-F5D16FD784A5}" type="presParOf" srcId="{62F4F802-6C36-4D4A-A74F-45A249248B35}" destId="{9F6EDC4E-4BEC-4A01-859D-F842BA20D53C}" srcOrd="0" destOrd="0" presId="urn:microsoft.com/office/officeart/2005/8/layout/list1"/>
    <dgm:cxn modelId="{88C3CA6F-E5C8-48D5-A7D4-A701C3A150AE}" type="presParOf" srcId="{62F4F802-6C36-4D4A-A74F-45A249248B35}" destId="{A1F59CFE-C003-4B3D-B6F5-5EB9476847E4}" srcOrd="1" destOrd="0" presId="urn:microsoft.com/office/officeart/2005/8/layout/list1"/>
    <dgm:cxn modelId="{1548860B-4668-4A41-BA7C-249E4BDFA751}" type="presParOf" srcId="{284251B4-2EE1-4C49-BA34-060131AF59BA}" destId="{6261B368-0D4F-40F0-9C36-F0ABCF27DDF6}" srcOrd="5" destOrd="0" presId="urn:microsoft.com/office/officeart/2005/8/layout/list1"/>
    <dgm:cxn modelId="{4D4C5B54-4371-4A33-BFDB-9A10B8004150}" type="presParOf" srcId="{284251B4-2EE1-4C49-BA34-060131AF59BA}" destId="{3A2D0D0F-9894-4167-BC25-A7448897E852}" srcOrd="6" destOrd="0" presId="urn:microsoft.com/office/officeart/2005/8/layout/list1"/>
    <dgm:cxn modelId="{C43CF441-DE46-480A-B369-3CFCEB253779}" type="presParOf" srcId="{284251B4-2EE1-4C49-BA34-060131AF59BA}" destId="{30DAA669-F090-42DC-98D1-3F82AF2E51C8}" srcOrd="7" destOrd="0" presId="urn:microsoft.com/office/officeart/2005/8/layout/list1"/>
    <dgm:cxn modelId="{AE8BD097-EBB7-4C7E-AB73-A33F3FC9398B}" type="presParOf" srcId="{284251B4-2EE1-4C49-BA34-060131AF59BA}" destId="{C590CE33-67E2-4F7A-8DE9-4E7B2F521BC1}" srcOrd="8" destOrd="0" presId="urn:microsoft.com/office/officeart/2005/8/layout/list1"/>
    <dgm:cxn modelId="{756FAC58-3411-4D15-8770-FCEE647CDC89}" type="presParOf" srcId="{C590CE33-67E2-4F7A-8DE9-4E7B2F521BC1}" destId="{28E05901-FB16-4D48-93EC-E5B3E53FA2AF}" srcOrd="0" destOrd="0" presId="urn:microsoft.com/office/officeart/2005/8/layout/list1"/>
    <dgm:cxn modelId="{BC7B5E34-6DDD-452D-980A-733875704EAF}" type="presParOf" srcId="{C590CE33-67E2-4F7A-8DE9-4E7B2F521BC1}" destId="{98254F4D-B5A8-4598-97A0-338508213663}" srcOrd="1" destOrd="0" presId="urn:microsoft.com/office/officeart/2005/8/layout/list1"/>
    <dgm:cxn modelId="{3CFC6769-146A-4137-81D5-421CB297ED8A}" type="presParOf" srcId="{284251B4-2EE1-4C49-BA34-060131AF59BA}" destId="{D92A4B3D-08F4-4F4B-AE72-9F46C523E05F}" srcOrd="9" destOrd="0" presId="urn:microsoft.com/office/officeart/2005/8/layout/list1"/>
    <dgm:cxn modelId="{7353C643-E814-411D-AFA7-BC4487FC1189}" type="presParOf" srcId="{284251B4-2EE1-4C49-BA34-060131AF59BA}" destId="{6D4B9499-EBB8-4584-9ACD-25EC3BE8DC01}" srcOrd="10" destOrd="0" presId="urn:microsoft.com/office/officeart/2005/8/layout/list1"/>
    <dgm:cxn modelId="{669FED7C-E124-455E-82C0-B9762846822B}" type="presParOf" srcId="{284251B4-2EE1-4C49-BA34-060131AF59BA}" destId="{7921FEAC-F810-4198-B22C-EB2510CC4AAB}" srcOrd="11" destOrd="0" presId="urn:microsoft.com/office/officeart/2005/8/layout/list1"/>
    <dgm:cxn modelId="{634B81FC-52DD-4A2B-B957-0B4C917116A8}" type="presParOf" srcId="{284251B4-2EE1-4C49-BA34-060131AF59BA}" destId="{F9E5F8A3-E374-45C9-9A0B-B14708EBA14A}" srcOrd="12" destOrd="0" presId="urn:microsoft.com/office/officeart/2005/8/layout/list1"/>
    <dgm:cxn modelId="{1C1FC2D2-FA8C-4AD1-89E8-6E9B49282E27}" type="presParOf" srcId="{F9E5F8A3-E374-45C9-9A0B-B14708EBA14A}" destId="{44DFADD4-6924-4C14-A85A-A857414D106F}" srcOrd="0" destOrd="0" presId="urn:microsoft.com/office/officeart/2005/8/layout/list1"/>
    <dgm:cxn modelId="{1AF4B301-BC6F-49D1-8AF0-160C42861B48}" type="presParOf" srcId="{F9E5F8A3-E374-45C9-9A0B-B14708EBA14A}" destId="{F74570B6-8F5C-4CE4-A646-C2C46D01BD47}" srcOrd="1" destOrd="0" presId="urn:microsoft.com/office/officeart/2005/8/layout/list1"/>
    <dgm:cxn modelId="{D39833F3-02AB-42E1-AE41-89AA59AFEFDC}" type="presParOf" srcId="{284251B4-2EE1-4C49-BA34-060131AF59BA}" destId="{94E46A0C-6394-4242-8A29-B66CF8A2F162}" srcOrd="13" destOrd="0" presId="urn:microsoft.com/office/officeart/2005/8/layout/list1"/>
    <dgm:cxn modelId="{A37D930A-6A79-43BF-8A9D-286AFC873F4A}" type="presParOf" srcId="{284251B4-2EE1-4C49-BA34-060131AF59BA}" destId="{CE9FF8D4-27ED-4A97-AFCE-1B192A8769B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5B0F2D-D58C-49E4-98D4-C577E966493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E0F1FCE-AD34-4661-BF89-1253C452E82D}">
      <dgm:prSet custT="1"/>
      <dgm:spPr/>
      <dgm:t>
        <a:bodyPr/>
        <a:lstStyle/>
        <a:p>
          <a:pPr>
            <a:defRPr cap="all"/>
          </a:pPr>
          <a:r>
            <a:rPr lang="en-US" sz="1600" dirty="0"/>
            <a:t>The player can use the telekinesis power to push him away from the ground and levitate for a short amount of time</a:t>
          </a:r>
        </a:p>
      </dgm:t>
    </dgm:pt>
    <dgm:pt modelId="{79D27E70-D317-4859-9C87-521831B6E7AE}" type="parTrans" cxnId="{18DC6373-EEA1-4CEE-A178-5EF66AA8466A}">
      <dgm:prSet/>
      <dgm:spPr/>
      <dgm:t>
        <a:bodyPr/>
        <a:lstStyle/>
        <a:p>
          <a:endParaRPr lang="en-US"/>
        </a:p>
      </dgm:t>
    </dgm:pt>
    <dgm:pt modelId="{DD84E18D-6418-42A1-B20F-7CEC289D30C9}" type="sibTrans" cxnId="{18DC6373-EEA1-4CEE-A178-5EF66AA8466A}">
      <dgm:prSet/>
      <dgm:spPr/>
      <dgm:t>
        <a:bodyPr/>
        <a:lstStyle/>
        <a:p>
          <a:endParaRPr lang="en-US"/>
        </a:p>
      </dgm:t>
    </dgm:pt>
    <dgm:pt modelId="{4B56650C-831A-4827-993D-97623D80DCFB}">
      <dgm:prSet/>
      <dgm:spPr/>
      <dgm:t>
        <a:bodyPr/>
        <a:lstStyle/>
        <a:p>
          <a:pPr>
            <a:defRPr cap="all"/>
          </a:pPr>
          <a:r>
            <a:rPr lang="en-US"/>
            <a:t>The player move freely in the air but with a slower speed.</a:t>
          </a:r>
        </a:p>
      </dgm:t>
    </dgm:pt>
    <dgm:pt modelId="{390BA4FF-C471-4AC9-AE56-02FE1010D45A}" type="parTrans" cxnId="{1F7653AE-55CA-4194-96BD-1DE871495D61}">
      <dgm:prSet/>
      <dgm:spPr/>
      <dgm:t>
        <a:bodyPr/>
        <a:lstStyle/>
        <a:p>
          <a:endParaRPr lang="en-US"/>
        </a:p>
      </dgm:t>
    </dgm:pt>
    <dgm:pt modelId="{0DFD4ABA-BE26-4BDF-B548-185B860B5DC6}" type="sibTrans" cxnId="{1F7653AE-55CA-4194-96BD-1DE871495D61}">
      <dgm:prSet/>
      <dgm:spPr/>
      <dgm:t>
        <a:bodyPr/>
        <a:lstStyle/>
        <a:p>
          <a:endParaRPr lang="en-US"/>
        </a:p>
      </dgm:t>
    </dgm:pt>
    <dgm:pt modelId="{64219807-01F7-461A-98A9-1C9EBE814526}">
      <dgm:prSet/>
      <dgm:spPr/>
      <dgm:t>
        <a:bodyPr/>
        <a:lstStyle/>
        <a:p>
          <a:pPr>
            <a:defRPr cap="all"/>
          </a:pPr>
          <a:r>
            <a:rPr lang="en-US"/>
            <a:t>The player can use other abilities in the air.</a:t>
          </a:r>
        </a:p>
      </dgm:t>
    </dgm:pt>
    <dgm:pt modelId="{685CF4F2-444E-44F8-803E-60150BE83BB4}" type="parTrans" cxnId="{B693B1E7-1E6E-4B87-AE48-98A7B9019E3F}">
      <dgm:prSet/>
      <dgm:spPr/>
      <dgm:t>
        <a:bodyPr/>
        <a:lstStyle/>
        <a:p>
          <a:endParaRPr lang="en-US"/>
        </a:p>
      </dgm:t>
    </dgm:pt>
    <dgm:pt modelId="{BCCF9724-32C2-4DFA-8370-5DEBA14371DA}" type="sibTrans" cxnId="{B693B1E7-1E6E-4B87-AE48-98A7B9019E3F}">
      <dgm:prSet/>
      <dgm:spPr/>
      <dgm:t>
        <a:bodyPr/>
        <a:lstStyle/>
        <a:p>
          <a:endParaRPr lang="en-US"/>
        </a:p>
      </dgm:t>
    </dgm:pt>
    <dgm:pt modelId="{E5FE73C3-4A70-442B-A2BE-D4C7864B6539}">
      <dgm:prSet/>
      <dgm:spPr/>
      <dgm:t>
        <a:bodyPr/>
        <a:lstStyle/>
        <a:p>
          <a:pPr>
            <a:defRPr cap="all"/>
          </a:pPr>
          <a:r>
            <a:rPr lang="en-US"/>
            <a:t>Falling from the levitate ability won’t give the player any damage.</a:t>
          </a:r>
        </a:p>
      </dgm:t>
    </dgm:pt>
    <dgm:pt modelId="{BA6A1282-82E8-41DE-AB61-E9ED476A4E15}" type="parTrans" cxnId="{7DE3A0D0-D6BA-467C-97F0-249603A29931}">
      <dgm:prSet/>
      <dgm:spPr/>
      <dgm:t>
        <a:bodyPr/>
        <a:lstStyle/>
        <a:p>
          <a:endParaRPr lang="en-US"/>
        </a:p>
      </dgm:t>
    </dgm:pt>
    <dgm:pt modelId="{33DB4ED7-94C9-4EA1-97A9-84E9218987C7}" type="sibTrans" cxnId="{7DE3A0D0-D6BA-467C-97F0-249603A29931}">
      <dgm:prSet/>
      <dgm:spPr/>
      <dgm:t>
        <a:bodyPr/>
        <a:lstStyle/>
        <a:p>
          <a:endParaRPr lang="en-US"/>
        </a:p>
      </dgm:t>
    </dgm:pt>
    <dgm:pt modelId="{62FDF3AC-5A68-4800-95AA-B7DC1CBD5462}" type="pres">
      <dgm:prSet presAssocID="{635B0F2D-D58C-49E4-98D4-C577E9664931}" presName="root" presStyleCnt="0">
        <dgm:presLayoutVars>
          <dgm:dir/>
          <dgm:resizeHandles val="exact"/>
        </dgm:presLayoutVars>
      </dgm:prSet>
      <dgm:spPr/>
    </dgm:pt>
    <dgm:pt modelId="{C7CA9437-293F-4C24-8B3F-798FEDE9EFD2}" type="pres">
      <dgm:prSet presAssocID="{BE0F1FCE-AD34-4661-BF89-1253C452E82D}" presName="compNode" presStyleCnt="0"/>
      <dgm:spPr/>
    </dgm:pt>
    <dgm:pt modelId="{0EB01238-86EE-4B35-A0D4-048FC15A5309}" type="pres">
      <dgm:prSet presAssocID="{BE0F1FCE-AD34-4661-BF89-1253C452E82D}" presName="iconBgRect" presStyleLbl="bgShp" presStyleIdx="0" presStyleCnt="4"/>
      <dgm:spPr/>
    </dgm:pt>
    <dgm:pt modelId="{960F36D1-0E63-470C-A206-26B2D31BAD08}" type="pres">
      <dgm:prSet presAssocID="{BE0F1FCE-AD34-4661-BF89-1253C452E8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ne arrow Clockwise curve"/>
        </a:ext>
      </dgm:extLst>
    </dgm:pt>
    <dgm:pt modelId="{E29AE985-B025-4950-9FD9-E4C152C75026}" type="pres">
      <dgm:prSet presAssocID="{BE0F1FCE-AD34-4661-BF89-1253C452E82D}" presName="spaceRect" presStyleCnt="0"/>
      <dgm:spPr/>
    </dgm:pt>
    <dgm:pt modelId="{206EE5ED-A0D8-4494-903E-C06D0741E7C0}" type="pres">
      <dgm:prSet presAssocID="{BE0F1FCE-AD34-4661-BF89-1253C452E82D}" presName="textRect" presStyleLbl="revTx" presStyleIdx="0" presStyleCnt="4">
        <dgm:presLayoutVars>
          <dgm:chMax val="1"/>
          <dgm:chPref val="1"/>
        </dgm:presLayoutVars>
      </dgm:prSet>
      <dgm:spPr/>
    </dgm:pt>
    <dgm:pt modelId="{9EAB3876-5923-40FD-B041-6F461AAB1882}" type="pres">
      <dgm:prSet presAssocID="{DD84E18D-6418-42A1-B20F-7CEC289D30C9}" presName="sibTrans" presStyleCnt="0"/>
      <dgm:spPr/>
    </dgm:pt>
    <dgm:pt modelId="{E02B9726-F6E3-477E-9640-7AC8C691A9AF}" type="pres">
      <dgm:prSet presAssocID="{4B56650C-831A-4827-993D-97623D80DCFB}" presName="compNode" presStyleCnt="0"/>
      <dgm:spPr/>
    </dgm:pt>
    <dgm:pt modelId="{7F09A7C0-BB13-4A26-839D-8BEFA2657B53}" type="pres">
      <dgm:prSet presAssocID="{4B56650C-831A-4827-993D-97623D80DCFB}" presName="iconBgRect" presStyleLbl="bgShp" presStyleIdx="1" presStyleCnt="4"/>
      <dgm:spPr/>
    </dgm:pt>
    <dgm:pt modelId="{69466262-12F1-48DB-95ED-771A466B5752}" type="pres">
      <dgm:prSet presAssocID="{4B56650C-831A-4827-993D-97623D80DCF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ymnast Floor routine"/>
        </a:ext>
      </dgm:extLst>
    </dgm:pt>
    <dgm:pt modelId="{95B7E3A2-1EE6-4EC8-A825-5D40FD829359}" type="pres">
      <dgm:prSet presAssocID="{4B56650C-831A-4827-993D-97623D80DCFB}" presName="spaceRect" presStyleCnt="0"/>
      <dgm:spPr/>
    </dgm:pt>
    <dgm:pt modelId="{F0DE37EA-50E1-4D22-975A-0955FE6E35FF}" type="pres">
      <dgm:prSet presAssocID="{4B56650C-831A-4827-993D-97623D80DCFB}" presName="textRect" presStyleLbl="revTx" presStyleIdx="1" presStyleCnt="4">
        <dgm:presLayoutVars>
          <dgm:chMax val="1"/>
          <dgm:chPref val="1"/>
        </dgm:presLayoutVars>
      </dgm:prSet>
      <dgm:spPr/>
    </dgm:pt>
    <dgm:pt modelId="{5F185DC0-8143-42AA-BCBD-F29EDA0776BE}" type="pres">
      <dgm:prSet presAssocID="{0DFD4ABA-BE26-4BDF-B548-185B860B5DC6}" presName="sibTrans" presStyleCnt="0"/>
      <dgm:spPr/>
    </dgm:pt>
    <dgm:pt modelId="{D29A6AC5-939C-490E-994B-B092F98C955D}" type="pres">
      <dgm:prSet presAssocID="{64219807-01F7-461A-98A9-1C9EBE814526}" presName="compNode" presStyleCnt="0"/>
      <dgm:spPr/>
    </dgm:pt>
    <dgm:pt modelId="{97B3CCF2-5088-477C-9E72-3664AA09108D}" type="pres">
      <dgm:prSet presAssocID="{64219807-01F7-461A-98A9-1C9EBE814526}" presName="iconBgRect" presStyleLbl="bgShp" presStyleIdx="2" presStyleCnt="4"/>
      <dgm:spPr/>
    </dgm:pt>
    <dgm:pt modelId="{E4BAAC8E-C8D2-4AE7-B8C3-32C7D15786EC}" type="pres">
      <dgm:prSet presAssocID="{64219807-01F7-461A-98A9-1C9EBE81452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p compass"/>
        </a:ext>
      </dgm:extLst>
    </dgm:pt>
    <dgm:pt modelId="{DBCCA69C-67F2-4FC6-8FD2-4121F907B7BF}" type="pres">
      <dgm:prSet presAssocID="{64219807-01F7-461A-98A9-1C9EBE814526}" presName="spaceRect" presStyleCnt="0"/>
      <dgm:spPr/>
    </dgm:pt>
    <dgm:pt modelId="{98DF5A76-2BC1-4B25-AF55-A51F49441E60}" type="pres">
      <dgm:prSet presAssocID="{64219807-01F7-461A-98A9-1C9EBE814526}" presName="textRect" presStyleLbl="revTx" presStyleIdx="2" presStyleCnt="4">
        <dgm:presLayoutVars>
          <dgm:chMax val="1"/>
          <dgm:chPref val="1"/>
        </dgm:presLayoutVars>
      </dgm:prSet>
      <dgm:spPr/>
    </dgm:pt>
    <dgm:pt modelId="{9830B124-8426-4B15-877F-137C3C048882}" type="pres">
      <dgm:prSet presAssocID="{BCCF9724-32C2-4DFA-8370-5DEBA14371DA}" presName="sibTrans" presStyleCnt="0"/>
      <dgm:spPr/>
    </dgm:pt>
    <dgm:pt modelId="{757C39BD-F41D-49C7-A4C6-F7C47DD78AFC}" type="pres">
      <dgm:prSet presAssocID="{E5FE73C3-4A70-442B-A2BE-D4C7864B6539}" presName="compNode" presStyleCnt="0"/>
      <dgm:spPr/>
    </dgm:pt>
    <dgm:pt modelId="{E92D151E-2BA2-4B26-A03D-5975B6CA7EAF}" type="pres">
      <dgm:prSet presAssocID="{E5FE73C3-4A70-442B-A2BE-D4C7864B6539}" presName="iconBgRect" presStyleLbl="bgShp" presStyleIdx="3" presStyleCnt="4"/>
      <dgm:spPr/>
    </dgm:pt>
    <dgm:pt modelId="{D188033E-0749-4757-A40D-291EA11ADDA4}" type="pres">
      <dgm:prSet presAssocID="{E5FE73C3-4A70-442B-A2BE-D4C7864B653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8E2E2A4A-A001-4BAF-AC6E-D6D8A3FC7A6C}" type="pres">
      <dgm:prSet presAssocID="{E5FE73C3-4A70-442B-A2BE-D4C7864B6539}" presName="spaceRect" presStyleCnt="0"/>
      <dgm:spPr/>
    </dgm:pt>
    <dgm:pt modelId="{E4B55E22-FEF1-4E2D-9AE9-92E3539302F4}" type="pres">
      <dgm:prSet presAssocID="{E5FE73C3-4A70-442B-A2BE-D4C7864B6539}" presName="textRect" presStyleLbl="revTx" presStyleIdx="3" presStyleCnt="4">
        <dgm:presLayoutVars>
          <dgm:chMax val="1"/>
          <dgm:chPref val="1"/>
        </dgm:presLayoutVars>
      </dgm:prSet>
      <dgm:spPr/>
    </dgm:pt>
  </dgm:ptLst>
  <dgm:cxnLst>
    <dgm:cxn modelId="{CC6C4602-C052-4864-A11E-70593C5F7F52}" type="presOf" srcId="{635B0F2D-D58C-49E4-98D4-C577E9664931}" destId="{62FDF3AC-5A68-4800-95AA-B7DC1CBD5462}" srcOrd="0" destOrd="0" presId="urn:microsoft.com/office/officeart/2018/5/layout/IconCircleLabelList"/>
    <dgm:cxn modelId="{18DC6373-EEA1-4CEE-A178-5EF66AA8466A}" srcId="{635B0F2D-D58C-49E4-98D4-C577E9664931}" destId="{BE0F1FCE-AD34-4661-BF89-1253C452E82D}" srcOrd="0" destOrd="0" parTransId="{79D27E70-D317-4859-9C87-521831B6E7AE}" sibTransId="{DD84E18D-6418-42A1-B20F-7CEC289D30C9}"/>
    <dgm:cxn modelId="{22779498-EBA4-47C5-AFFD-CCCFA032DA55}" type="presOf" srcId="{BE0F1FCE-AD34-4661-BF89-1253C452E82D}" destId="{206EE5ED-A0D8-4494-903E-C06D0741E7C0}" srcOrd="0" destOrd="0" presId="urn:microsoft.com/office/officeart/2018/5/layout/IconCircleLabelList"/>
    <dgm:cxn modelId="{7CB86B9F-468A-4038-A893-6DA6E304161F}" type="presOf" srcId="{64219807-01F7-461A-98A9-1C9EBE814526}" destId="{98DF5A76-2BC1-4B25-AF55-A51F49441E60}" srcOrd="0" destOrd="0" presId="urn:microsoft.com/office/officeart/2018/5/layout/IconCircleLabelList"/>
    <dgm:cxn modelId="{CA4A4FA1-3036-4318-9578-2699E1E9F7EF}" type="presOf" srcId="{4B56650C-831A-4827-993D-97623D80DCFB}" destId="{F0DE37EA-50E1-4D22-975A-0955FE6E35FF}" srcOrd="0" destOrd="0" presId="urn:microsoft.com/office/officeart/2018/5/layout/IconCircleLabelList"/>
    <dgm:cxn modelId="{1F7653AE-55CA-4194-96BD-1DE871495D61}" srcId="{635B0F2D-D58C-49E4-98D4-C577E9664931}" destId="{4B56650C-831A-4827-993D-97623D80DCFB}" srcOrd="1" destOrd="0" parTransId="{390BA4FF-C471-4AC9-AE56-02FE1010D45A}" sibTransId="{0DFD4ABA-BE26-4BDF-B548-185B860B5DC6}"/>
    <dgm:cxn modelId="{7DE3A0D0-D6BA-467C-97F0-249603A29931}" srcId="{635B0F2D-D58C-49E4-98D4-C577E9664931}" destId="{E5FE73C3-4A70-442B-A2BE-D4C7864B6539}" srcOrd="3" destOrd="0" parTransId="{BA6A1282-82E8-41DE-AB61-E9ED476A4E15}" sibTransId="{33DB4ED7-94C9-4EA1-97A9-84E9218987C7}"/>
    <dgm:cxn modelId="{B693B1E7-1E6E-4B87-AE48-98A7B9019E3F}" srcId="{635B0F2D-D58C-49E4-98D4-C577E9664931}" destId="{64219807-01F7-461A-98A9-1C9EBE814526}" srcOrd="2" destOrd="0" parTransId="{685CF4F2-444E-44F8-803E-60150BE83BB4}" sibTransId="{BCCF9724-32C2-4DFA-8370-5DEBA14371DA}"/>
    <dgm:cxn modelId="{884644F6-8571-4385-B593-EBF4D73BFEEE}" type="presOf" srcId="{E5FE73C3-4A70-442B-A2BE-D4C7864B6539}" destId="{E4B55E22-FEF1-4E2D-9AE9-92E3539302F4}" srcOrd="0" destOrd="0" presId="urn:microsoft.com/office/officeart/2018/5/layout/IconCircleLabelList"/>
    <dgm:cxn modelId="{9C33C544-C6A6-4D0A-9BFB-3CEA0EC3C41E}" type="presParOf" srcId="{62FDF3AC-5A68-4800-95AA-B7DC1CBD5462}" destId="{C7CA9437-293F-4C24-8B3F-798FEDE9EFD2}" srcOrd="0" destOrd="0" presId="urn:microsoft.com/office/officeart/2018/5/layout/IconCircleLabelList"/>
    <dgm:cxn modelId="{6F461EAA-5AE8-4D4E-906D-C451926869AC}" type="presParOf" srcId="{C7CA9437-293F-4C24-8B3F-798FEDE9EFD2}" destId="{0EB01238-86EE-4B35-A0D4-048FC15A5309}" srcOrd="0" destOrd="0" presId="urn:microsoft.com/office/officeart/2018/5/layout/IconCircleLabelList"/>
    <dgm:cxn modelId="{265AE541-6889-4A32-A65C-38054FD458DD}" type="presParOf" srcId="{C7CA9437-293F-4C24-8B3F-798FEDE9EFD2}" destId="{960F36D1-0E63-470C-A206-26B2D31BAD08}" srcOrd="1" destOrd="0" presId="urn:microsoft.com/office/officeart/2018/5/layout/IconCircleLabelList"/>
    <dgm:cxn modelId="{B2564557-0922-4A8B-B9C2-3A7ABE67AAED}" type="presParOf" srcId="{C7CA9437-293F-4C24-8B3F-798FEDE9EFD2}" destId="{E29AE985-B025-4950-9FD9-E4C152C75026}" srcOrd="2" destOrd="0" presId="urn:microsoft.com/office/officeart/2018/5/layout/IconCircleLabelList"/>
    <dgm:cxn modelId="{39035082-1CE3-4F4F-8EB6-00BEF654FC30}" type="presParOf" srcId="{C7CA9437-293F-4C24-8B3F-798FEDE9EFD2}" destId="{206EE5ED-A0D8-4494-903E-C06D0741E7C0}" srcOrd="3" destOrd="0" presId="urn:microsoft.com/office/officeart/2018/5/layout/IconCircleLabelList"/>
    <dgm:cxn modelId="{6922BB80-98A3-4240-8B07-D776DAE65A02}" type="presParOf" srcId="{62FDF3AC-5A68-4800-95AA-B7DC1CBD5462}" destId="{9EAB3876-5923-40FD-B041-6F461AAB1882}" srcOrd="1" destOrd="0" presId="urn:microsoft.com/office/officeart/2018/5/layout/IconCircleLabelList"/>
    <dgm:cxn modelId="{4CAB1AF4-A28C-44A0-96E9-BB1A41B81617}" type="presParOf" srcId="{62FDF3AC-5A68-4800-95AA-B7DC1CBD5462}" destId="{E02B9726-F6E3-477E-9640-7AC8C691A9AF}" srcOrd="2" destOrd="0" presId="urn:microsoft.com/office/officeart/2018/5/layout/IconCircleLabelList"/>
    <dgm:cxn modelId="{76A32742-834E-4A7C-A3F1-3EE09B297A02}" type="presParOf" srcId="{E02B9726-F6E3-477E-9640-7AC8C691A9AF}" destId="{7F09A7C0-BB13-4A26-839D-8BEFA2657B53}" srcOrd="0" destOrd="0" presId="urn:microsoft.com/office/officeart/2018/5/layout/IconCircleLabelList"/>
    <dgm:cxn modelId="{39E6F5A4-8B95-4A43-A900-86BC770234FD}" type="presParOf" srcId="{E02B9726-F6E3-477E-9640-7AC8C691A9AF}" destId="{69466262-12F1-48DB-95ED-771A466B5752}" srcOrd="1" destOrd="0" presId="urn:microsoft.com/office/officeart/2018/5/layout/IconCircleLabelList"/>
    <dgm:cxn modelId="{4DB32EA2-0DDA-48EA-A4ED-55265ABFA435}" type="presParOf" srcId="{E02B9726-F6E3-477E-9640-7AC8C691A9AF}" destId="{95B7E3A2-1EE6-4EC8-A825-5D40FD829359}" srcOrd="2" destOrd="0" presId="urn:microsoft.com/office/officeart/2018/5/layout/IconCircleLabelList"/>
    <dgm:cxn modelId="{CD622096-06A8-4825-A604-8F213E7B6077}" type="presParOf" srcId="{E02B9726-F6E3-477E-9640-7AC8C691A9AF}" destId="{F0DE37EA-50E1-4D22-975A-0955FE6E35FF}" srcOrd="3" destOrd="0" presId="urn:microsoft.com/office/officeart/2018/5/layout/IconCircleLabelList"/>
    <dgm:cxn modelId="{0ECA8993-0944-46B6-8165-43AC56E13A1A}" type="presParOf" srcId="{62FDF3AC-5A68-4800-95AA-B7DC1CBD5462}" destId="{5F185DC0-8143-42AA-BCBD-F29EDA0776BE}" srcOrd="3" destOrd="0" presId="urn:microsoft.com/office/officeart/2018/5/layout/IconCircleLabelList"/>
    <dgm:cxn modelId="{6149AC73-8F71-4B15-ACB7-D6B46B589BD9}" type="presParOf" srcId="{62FDF3AC-5A68-4800-95AA-B7DC1CBD5462}" destId="{D29A6AC5-939C-490E-994B-B092F98C955D}" srcOrd="4" destOrd="0" presId="urn:microsoft.com/office/officeart/2018/5/layout/IconCircleLabelList"/>
    <dgm:cxn modelId="{B07C18C1-7981-4207-BA23-A6601E4CDDDB}" type="presParOf" srcId="{D29A6AC5-939C-490E-994B-B092F98C955D}" destId="{97B3CCF2-5088-477C-9E72-3664AA09108D}" srcOrd="0" destOrd="0" presId="urn:microsoft.com/office/officeart/2018/5/layout/IconCircleLabelList"/>
    <dgm:cxn modelId="{20AFDA79-88DF-4E55-A6B6-E5DF6DC666E0}" type="presParOf" srcId="{D29A6AC5-939C-490E-994B-B092F98C955D}" destId="{E4BAAC8E-C8D2-4AE7-B8C3-32C7D15786EC}" srcOrd="1" destOrd="0" presId="urn:microsoft.com/office/officeart/2018/5/layout/IconCircleLabelList"/>
    <dgm:cxn modelId="{F3487284-165D-4765-904B-33B91B5E06AD}" type="presParOf" srcId="{D29A6AC5-939C-490E-994B-B092F98C955D}" destId="{DBCCA69C-67F2-4FC6-8FD2-4121F907B7BF}" srcOrd="2" destOrd="0" presId="urn:microsoft.com/office/officeart/2018/5/layout/IconCircleLabelList"/>
    <dgm:cxn modelId="{F3C872CA-DB84-45CA-9681-5D2BDA1C9FC1}" type="presParOf" srcId="{D29A6AC5-939C-490E-994B-B092F98C955D}" destId="{98DF5A76-2BC1-4B25-AF55-A51F49441E60}" srcOrd="3" destOrd="0" presId="urn:microsoft.com/office/officeart/2018/5/layout/IconCircleLabelList"/>
    <dgm:cxn modelId="{39A3B853-178A-4198-83C2-70DAF6074FBD}" type="presParOf" srcId="{62FDF3AC-5A68-4800-95AA-B7DC1CBD5462}" destId="{9830B124-8426-4B15-877F-137C3C048882}" srcOrd="5" destOrd="0" presId="urn:microsoft.com/office/officeart/2018/5/layout/IconCircleLabelList"/>
    <dgm:cxn modelId="{618113D9-4A76-4FE1-8640-2782ABAB3226}" type="presParOf" srcId="{62FDF3AC-5A68-4800-95AA-B7DC1CBD5462}" destId="{757C39BD-F41D-49C7-A4C6-F7C47DD78AFC}" srcOrd="6" destOrd="0" presId="urn:microsoft.com/office/officeart/2018/5/layout/IconCircleLabelList"/>
    <dgm:cxn modelId="{C5958104-0C9D-4A5C-A6B8-8E7D0359F75E}" type="presParOf" srcId="{757C39BD-F41D-49C7-A4C6-F7C47DD78AFC}" destId="{E92D151E-2BA2-4B26-A03D-5975B6CA7EAF}" srcOrd="0" destOrd="0" presId="urn:microsoft.com/office/officeart/2018/5/layout/IconCircleLabelList"/>
    <dgm:cxn modelId="{C419BD0A-D479-411B-9452-B4E041A49E31}" type="presParOf" srcId="{757C39BD-F41D-49C7-A4C6-F7C47DD78AFC}" destId="{D188033E-0749-4757-A40D-291EA11ADDA4}" srcOrd="1" destOrd="0" presId="urn:microsoft.com/office/officeart/2018/5/layout/IconCircleLabelList"/>
    <dgm:cxn modelId="{C4887584-F3E9-4EDF-B41E-439DB7C6BD6D}" type="presParOf" srcId="{757C39BD-F41D-49C7-A4C6-F7C47DD78AFC}" destId="{8E2E2A4A-A001-4BAF-AC6E-D6D8A3FC7A6C}" srcOrd="2" destOrd="0" presId="urn:microsoft.com/office/officeart/2018/5/layout/IconCircleLabelList"/>
    <dgm:cxn modelId="{D509F43B-2372-4B00-973D-09EA8735C88F}" type="presParOf" srcId="{757C39BD-F41D-49C7-A4C6-F7C47DD78AFC}" destId="{E4B55E22-FEF1-4E2D-9AE9-92E3539302F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7E40A8-ECB2-45A9-B552-EBE3A49ED96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F166AC0-F5CC-49AC-B983-CB48ABA247EB}">
      <dgm:prSet/>
      <dgm:spPr/>
      <dgm:t>
        <a:bodyPr/>
        <a:lstStyle/>
        <a:p>
          <a:r>
            <a:rPr lang="en-US" dirty="0"/>
            <a:t>The player starts on the under left corner of the screen.</a:t>
          </a:r>
        </a:p>
      </dgm:t>
    </dgm:pt>
    <dgm:pt modelId="{B9B39172-61E5-4CD5-9C30-77885A3ED980}" type="parTrans" cxnId="{9E94C051-8746-4450-82AE-17582E835458}">
      <dgm:prSet/>
      <dgm:spPr/>
      <dgm:t>
        <a:bodyPr/>
        <a:lstStyle/>
        <a:p>
          <a:endParaRPr lang="en-US"/>
        </a:p>
      </dgm:t>
    </dgm:pt>
    <dgm:pt modelId="{F609FC3D-CD30-4991-9FA4-3D9631DBE54F}" type="sibTrans" cxnId="{9E94C051-8746-4450-82AE-17582E835458}">
      <dgm:prSet/>
      <dgm:spPr/>
      <dgm:t>
        <a:bodyPr/>
        <a:lstStyle/>
        <a:p>
          <a:endParaRPr lang="en-US"/>
        </a:p>
      </dgm:t>
    </dgm:pt>
    <dgm:pt modelId="{EFB51379-F64F-48FE-A82B-311759FA4EAF}">
      <dgm:prSet/>
      <dgm:spPr/>
      <dgm:t>
        <a:bodyPr/>
        <a:lstStyle/>
        <a:p>
          <a:r>
            <a:rPr lang="en-US"/>
            <a:t>The player moves around to find the way and the lost memory fragment.</a:t>
          </a:r>
        </a:p>
      </dgm:t>
    </dgm:pt>
    <dgm:pt modelId="{0406F35D-80C7-4923-AC1F-5938B309028B}" type="parTrans" cxnId="{C49FBD89-BA04-4B60-95A4-3137BF1BCEBE}">
      <dgm:prSet/>
      <dgm:spPr/>
      <dgm:t>
        <a:bodyPr/>
        <a:lstStyle/>
        <a:p>
          <a:endParaRPr lang="en-US"/>
        </a:p>
      </dgm:t>
    </dgm:pt>
    <dgm:pt modelId="{9A9C16E6-F972-4CB6-AF4B-900C3BFD2563}" type="sibTrans" cxnId="{C49FBD89-BA04-4B60-95A4-3137BF1BCEBE}">
      <dgm:prSet/>
      <dgm:spPr/>
      <dgm:t>
        <a:bodyPr/>
        <a:lstStyle/>
        <a:p>
          <a:endParaRPr lang="en-US"/>
        </a:p>
      </dgm:t>
    </dgm:pt>
    <dgm:pt modelId="{293C1E1F-248B-4276-9C15-FEF8A45281F6}">
      <dgm:prSet/>
      <dgm:spPr/>
      <dgm:t>
        <a:bodyPr/>
        <a:lstStyle/>
        <a:p>
          <a:r>
            <a:rPr lang="en-US"/>
            <a:t>Monster spawns at </a:t>
          </a:r>
          <a:r>
            <a:rPr lang="en-US" dirty="0"/>
            <a:t>specified locations.</a:t>
          </a:r>
        </a:p>
      </dgm:t>
    </dgm:pt>
    <dgm:pt modelId="{1C0BA106-29FD-4FA4-B025-19A7552E754A}" type="parTrans" cxnId="{AFFCCEB1-FA62-41FF-9371-0C5656CA73EF}">
      <dgm:prSet/>
      <dgm:spPr/>
      <dgm:t>
        <a:bodyPr/>
        <a:lstStyle/>
        <a:p>
          <a:endParaRPr lang="en-US"/>
        </a:p>
      </dgm:t>
    </dgm:pt>
    <dgm:pt modelId="{8FCF46E7-4EE9-4933-BF63-D53B2BC02A21}" type="sibTrans" cxnId="{AFFCCEB1-FA62-41FF-9371-0C5656CA73EF}">
      <dgm:prSet/>
      <dgm:spPr/>
      <dgm:t>
        <a:bodyPr/>
        <a:lstStyle/>
        <a:p>
          <a:endParaRPr lang="en-US"/>
        </a:p>
      </dgm:t>
    </dgm:pt>
    <dgm:pt modelId="{53E78142-C73F-4347-B2FD-FC525835CC1B}">
      <dgm:prSet/>
      <dgm:spPr/>
      <dgm:t>
        <a:bodyPr/>
        <a:lstStyle/>
        <a:p>
          <a:r>
            <a:rPr lang="en-US"/>
            <a:t>After find the lost memory fragment, the UI will show the player the way to the Boss room. </a:t>
          </a:r>
        </a:p>
      </dgm:t>
    </dgm:pt>
    <dgm:pt modelId="{6F95DD8A-3861-422E-81A9-857DABC39BA5}" type="parTrans" cxnId="{63E59A83-3E92-4483-BDC7-FB19F4DD2B45}">
      <dgm:prSet/>
      <dgm:spPr/>
      <dgm:t>
        <a:bodyPr/>
        <a:lstStyle/>
        <a:p>
          <a:endParaRPr lang="en-US"/>
        </a:p>
      </dgm:t>
    </dgm:pt>
    <dgm:pt modelId="{175DB3B9-678D-443C-9C94-FEA2A456041A}" type="sibTrans" cxnId="{63E59A83-3E92-4483-BDC7-FB19F4DD2B45}">
      <dgm:prSet/>
      <dgm:spPr/>
      <dgm:t>
        <a:bodyPr/>
        <a:lstStyle/>
        <a:p>
          <a:endParaRPr lang="en-US"/>
        </a:p>
      </dgm:t>
    </dgm:pt>
    <dgm:pt modelId="{C9C1AF40-A30B-4E42-A7EF-C0D29FC1B25A}">
      <dgm:prSet/>
      <dgm:spPr/>
      <dgm:t>
        <a:bodyPr/>
        <a:lstStyle/>
        <a:p>
          <a:r>
            <a:rPr lang="en-US"/>
            <a:t>After defeating the boss, the boss soul will repair the lost memory fragment and turn it into a memory card, which can be inserted into the player head to see the memory.</a:t>
          </a:r>
        </a:p>
      </dgm:t>
    </dgm:pt>
    <dgm:pt modelId="{970CDA95-5265-457F-BA75-BBBA6C4A38BE}" type="parTrans" cxnId="{866498A6-09DE-4249-B299-F1E29AD46BEC}">
      <dgm:prSet/>
      <dgm:spPr/>
      <dgm:t>
        <a:bodyPr/>
        <a:lstStyle/>
        <a:p>
          <a:endParaRPr lang="en-US"/>
        </a:p>
      </dgm:t>
    </dgm:pt>
    <dgm:pt modelId="{F5C2A9BE-D5D6-4350-B21A-49088BCB1FC5}" type="sibTrans" cxnId="{866498A6-09DE-4249-B299-F1E29AD46BEC}">
      <dgm:prSet/>
      <dgm:spPr/>
      <dgm:t>
        <a:bodyPr/>
        <a:lstStyle/>
        <a:p>
          <a:endParaRPr lang="en-US"/>
        </a:p>
      </dgm:t>
    </dgm:pt>
    <dgm:pt modelId="{AAFA493F-68AB-4775-9F31-7D77548173DC}" type="pres">
      <dgm:prSet presAssocID="{1E7E40A8-ECB2-45A9-B552-EBE3A49ED962}" presName="root" presStyleCnt="0">
        <dgm:presLayoutVars>
          <dgm:dir/>
          <dgm:resizeHandles val="exact"/>
        </dgm:presLayoutVars>
      </dgm:prSet>
      <dgm:spPr/>
    </dgm:pt>
    <dgm:pt modelId="{7BB85F3A-E49D-4868-9539-4E07A0E3026A}" type="pres">
      <dgm:prSet presAssocID="{7F166AC0-F5CC-49AC-B983-CB48ABA247EB}" presName="compNode" presStyleCnt="0"/>
      <dgm:spPr/>
    </dgm:pt>
    <dgm:pt modelId="{CEAE4BA5-0E1F-45EB-B563-7EE196E93560}" type="pres">
      <dgm:prSet presAssocID="{7F166AC0-F5CC-49AC-B983-CB48ABA247EB}" presName="bgRect" presStyleLbl="bgShp" presStyleIdx="0" presStyleCnt="5"/>
      <dgm:spPr/>
    </dgm:pt>
    <dgm:pt modelId="{0143D1EC-DB14-4C95-8520-08941ECDE41D}" type="pres">
      <dgm:prSet presAssocID="{7F166AC0-F5CC-49AC-B983-CB48ABA247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oot"/>
        </a:ext>
      </dgm:extLst>
    </dgm:pt>
    <dgm:pt modelId="{05E83EA3-3FC8-48FB-97B9-C59151F9ACE6}" type="pres">
      <dgm:prSet presAssocID="{7F166AC0-F5CC-49AC-B983-CB48ABA247EB}" presName="spaceRect" presStyleCnt="0"/>
      <dgm:spPr/>
    </dgm:pt>
    <dgm:pt modelId="{F2EC7410-65EF-4F25-8B6E-163860184676}" type="pres">
      <dgm:prSet presAssocID="{7F166AC0-F5CC-49AC-B983-CB48ABA247EB}" presName="parTx" presStyleLbl="revTx" presStyleIdx="0" presStyleCnt="5">
        <dgm:presLayoutVars>
          <dgm:chMax val="0"/>
          <dgm:chPref val="0"/>
        </dgm:presLayoutVars>
      </dgm:prSet>
      <dgm:spPr/>
    </dgm:pt>
    <dgm:pt modelId="{52A8E1EF-D9C2-4179-B18E-F0CD122F1AF2}" type="pres">
      <dgm:prSet presAssocID="{F609FC3D-CD30-4991-9FA4-3D9631DBE54F}" presName="sibTrans" presStyleCnt="0"/>
      <dgm:spPr/>
    </dgm:pt>
    <dgm:pt modelId="{3949172A-99A2-407B-99D5-C29DD7C646CA}" type="pres">
      <dgm:prSet presAssocID="{EFB51379-F64F-48FE-A82B-311759FA4EAF}" presName="compNode" presStyleCnt="0"/>
      <dgm:spPr/>
    </dgm:pt>
    <dgm:pt modelId="{95B39F67-3DFF-4AE1-B6BB-5E77064798F7}" type="pres">
      <dgm:prSet presAssocID="{EFB51379-F64F-48FE-A82B-311759FA4EAF}" presName="bgRect" presStyleLbl="bgShp" presStyleIdx="1" presStyleCnt="5"/>
      <dgm:spPr/>
    </dgm:pt>
    <dgm:pt modelId="{70001353-CBBC-4C0B-BEA8-3856C90B9CFC}" type="pres">
      <dgm:prSet presAssocID="{EFB51379-F64F-48FE-A82B-311759FA4EA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5E4BCDAF-C2A3-4293-8C42-103DFFEE0633}" type="pres">
      <dgm:prSet presAssocID="{EFB51379-F64F-48FE-A82B-311759FA4EAF}" presName="spaceRect" presStyleCnt="0"/>
      <dgm:spPr/>
    </dgm:pt>
    <dgm:pt modelId="{4DD4085B-02DE-4B1A-81A6-DB6D041E6E82}" type="pres">
      <dgm:prSet presAssocID="{EFB51379-F64F-48FE-A82B-311759FA4EAF}" presName="parTx" presStyleLbl="revTx" presStyleIdx="1" presStyleCnt="5">
        <dgm:presLayoutVars>
          <dgm:chMax val="0"/>
          <dgm:chPref val="0"/>
        </dgm:presLayoutVars>
      </dgm:prSet>
      <dgm:spPr/>
    </dgm:pt>
    <dgm:pt modelId="{B54466C6-0921-447D-8A3F-86582A39CF30}" type="pres">
      <dgm:prSet presAssocID="{9A9C16E6-F972-4CB6-AF4B-900C3BFD2563}" presName="sibTrans" presStyleCnt="0"/>
      <dgm:spPr/>
    </dgm:pt>
    <dgm:pt modelId="{EE6507B9-C9A7-438B-9881-3E91A09A0A53}" type="pres">
      <dgm:prSet presAssocID="{293C1E1F-248B-4276-9C15-FEF8A45281F6}" presName="compNode" presStyleCnt="0"/>
      <dgm:spPr/>
    </dgm:pt>
    <dgm:pt modelId="{2459F1CC-6E41-43BF-A5FD-FD90EEFAC51E}" type="pres">
      <dgm:prSet presAssocID="{293C1E1F-248B-4276-9C15-FEF8A45281F6}" presName="bgRect" presStyleLbl="bgShp" presStyleIdx="2" presStyleCnt="5"/>
      <dgm:spPr/>
    </dgm:pt>
    <dgm:pt modelId="{00F65D90-7BC6-4882-9F87-7649D312995F}" type="pres">
      <dgm:prSet presAssocID="{293C1E1F-248B-4276-9C15-FEF8A45281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ne Decoration"/>
        </a:ext>
      </dgm:extLst>
    </dgm:pt>
    <dgm:pt modelId="{3B1D66C0-80DF-4BFF-AC02-B4F5124DE952}" type="pres">
      <dgm:prSet presAssocID="{293C1E1F-248B-4276-9C15-FEF8A45281F6}" presName="spaceRect" presStyleCnt="0"/>
      <dgm:spPr/>
    </dgm:pt>
    <dgm:pt modelId="{9A878184-CD0A-4735-A87C-93AE0C1A5F2D}" type="pres">
      <dgm:prSet presAssocID="{293C1E1F-248B-4276-9C15-FEF8A45281F6}" presName="parTx" presStyleLbl="revTx" presStyleIdx="2" presStyleCnt="5">
        <dgm:presLayoutVars>
          <dgm:chMax val="0"/>
          <dgm:chPref val="0"/>
        </dgm:presLayoutVars>
      </dgm:prSet>
      <dgm:spPr/>
    </dgm:pt>
    <dgm:pt modelId="{2704950C-BF44-4A54-BD68-211A7ADF5E5E}" type="pres">
      <dgm:prSet presAssocID="{8FCF46E7-4EE9-4933-BF63-D53B2BC02A21}" presName="sibTrans" presStyleCnt="0"/>
      <dgm:spPr/>
    </dgm:pt>
    <dgm:pt modelId="{7DF0119B-4CD6-4C5F-B26F-EFC499851E6F}" type="pres">
      <dgm:prSet presAssocID="{53E78142-C73F-4347-B2FD-FC525835CC1B}" presName="compNode" presStyleCnt="0"/>
      <dgm:spPr/>
    </dgm:pt>
    <dgm:pt modelId="{29983110-084E-4E1A-AAB2-C1C9087D22A9}" type="pres">
      <dgm:prSet presAssocID="{53E78142-C73F-4347-B2FD-FC525835CC1B}" presName="bgRect" presStyleLbl="bgShp" presStyleIdx="3" presStyleCnt="5"/>
      <dgm:spPr/>
    </dgm:pt>
    <dgm:pt modelId="{2E11D517-118B-46B8-AA0B-26048DE882DA}" type="pres">
      <dgm:prSet presAssocID="{53E78142-C73F-4347-B2FD-FC525835CC1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ignpost"/>
        </a:ext>
      </dgm:extLst>
    </dgm:pt>
    <dgm:pt modelId="{FBECAD37-DBFD-42A6-B451-798E4216E8C2}" type="pres">
      <dgm:prSet presAssocID="{53E78142-C73F-4347-B2FD-FC525835CC1B}" presName="spaceRect" presStyleCnt="0"/>
      <dgm:spPr/>
    </dgm:pt>
    <dgm:pt modelId="{8C8DF1A5-FD61-417A-BA30-FF7682843028}" type="pres">
      <dgm:prSet presAssocID="{53E78142-C73F-4347-B2FD-FC525835CC1B}" presName="parTx" presStyleLbl="revTx" presStyleIdx="3" presStyleCnt="5">
        <dgm:presLayoutVars>
          <dgm:chMax val="0"/>
          <dgm:chPref val="0"/>
        </dgm:presLayoutVars>
      </dgm:prSet>
      <dgm:spPr/>
    </dgm:pt>
    <dgm:pt modelId="{BB16ADAF-1EF6-4C14-851E-E18C567B54FC}" type="pres">
      <dgm:prSet presAssocID="{175DB3B9-678D-443C-9C94-FEA2A456041A}" presName="sibTrans" presStyleCnt="0"/>
      <dgm:spPr/>
    </dgm:pt>
    <dgm:pt modelId="{238D515F-0935-46E3-80C6-5E00C3945409}" type="pres">
      <dgm:prSet presAssocID="{C9C1AF40-A30B-4E42-A7EF-C0D29FC1B25A}" presName="compNode" presStyleCnt="0"/>
      <dgm:spPr/>
    </dgm:pt>
    <dgm:pt modelId="{31F0EFD9-1447-413E-9B72-A8D12DCC5E2A}" type="pres">
      <dgm:prSet presAssocID="{C9C1AF40-A30B-4E42-A7EF-C0D29FC1B25A}" presName="bgRect" presStyleLbl="bgShp" presStyleIdx="4" presStyleCnt="5"/>
      <dgm:spPr/>
    </dgm:pt>
    <dgm:pt modelId="{0A952A12-1DE6-43B3-B7A1-ADC73E96D1C9}" type="pres">
      <dgm:prSet presAssocID="{C9C1AF40-A30B-4E42-A7EF-C0D29FC1B25A}"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isk"/>
        </a:ext>
      </dgm:extLst>
    </dgm:pt>
    <dgm:pt modelId="{F587D0CE-FDB5-4467-9F8E-2B38F1BB8F9B}" type="pres">
      <dgm:prSet presAssocID="{C9C1AF40-A30B-4E42-A7EF-C0D29FC1B25A}" presName="spaceRect" presStyleCnt="0"/>
      <dgm:spPr/>
    </dgm:pt>
    <dgm:pt modelId="{10107B9C-34EC-4DBF-A314-7113A52982AF}" type="pres">
      <dgm:prSet presAssocID="{C9C1AF40-A30B-4E42-A7EF-C0D29FC1B25A}" presName="parTx" presStyleLbl="revTx" presStyleIdx="4" presStyleCnt="5">
        <dgm:presLayoutVars>
          <dgm:chMax val="0"/>
          <dgm:chPref val="0"/>
        </dgm:presLayoutVars>
      </dgm:prSet>
      <dgm:spPr/>
    </dgm:pt>
  </dgm:ptLst>
  <dgm:cxnLst>
    <dgm:cxn modelId="{42A7B91D-4F1B-4DC6-A360-A9DF4D8EB867}" type="presOf" srcId="{C9C1AF40-A30B-4E42-A7EF-C0D29FC1B25A}" destId="{10107B9C-34EC-4DBF-A314-7113A52982AF}" srcOrd="0" destOrd="0" presId="urn:microsoft.com/office/officeart/2018/2/layout/IconVerticalSolidList"/>
    <dgm:cxn modelId="{6BA8172E-1FA3-4E37-9225-ED0DF12D2D3E}" type="presOf" srcId="{53E78142-C73F-4347-B2FD-FC525835CC1B}" destId="{8C8DF1A5-FD61-417A-BA30-FF7682843028}" srcOrd="0" destOrd="0" presId="urn:microsoft.com/office/officeart/2018/2/layout/IconVerticalSolidList"/>
    <dgm:cxn modelId="{07526C51-E026-42A7-B4C4-16DFD2FA3535}" type="presOf" srcId="{EFB51379-F64F-48FE-A82B-311759FA4EAF}" destId="{4DD4085B-02DE-4B1A-81A6-DB6D041E6E82}" srcOrd="0" destOrd="0" presId="urn:microsoft.com/office/officeart/2018/2/layout/IconVerticalSolidList"/>
    <dgm:cxn modelId="{9E94C051-8746-4450-82AE-17582E835458}" srcId="{1E7E40A8-ECB2-45A9-B552-EBE3A49ED962}" destId="{7F166AC0-F5CC-49AC-B983-CB48ABA247EB}" srcOrd="0" destOrd="0" parTransId="{B9B39172-61E5-4CD5-9C30-77885A3ED980}" sibTransId="{F609FC3D-CD30-4991-9FA4-3D9631DBE54F}"/>
    <dgm:cxn modelId="{8D226173-EBA7-4EBE-B0F9-6192958BD05F}" type="presOf" srcId="{7F166AC0-F5CC-49AC-B983-CB48ABA247EB}" destId="{F2EC7410-65EF-4F25-8B6E-163860184676}" srcOrd="0" destOrd="0" presId="urn:microsoft.com/office/officeart/2018/2/layout/IconVerticalSolidList"/>
    <dgm:cxn modelId="{0DCDBB7D-E21B-4D97-8779-020EE08913B5}" type="presOf" srcId="{1E7E40A8-ECB2-45A9-B552-EBE3A49ED962}" destId="{AAFA493F-68AB-4775-9F31-7D77548173DC}" srcOrd="0" destOrd="0" presId="urn:microsoft.com/office/officeart/2018/2/layout/IconVerticalSolidList"/>
    <dgm:cxn modelId="{63E59A83-3E92-4483-BDC7-FB19F4DD2B45}" srcId="{1E7E40A8-ECB2-45A9-B552-EBE3A49ED962}" destId="{53E78142-C73F-4347-B2FD-FC525835CC1B}" srcOrd="3" destOrd="0" parTransId="{6F95DD8A-3861-422E-81A9-857DABC39BA5}" sibTransId="{175DB3B9-678D-443C-9C94-FEA2A456041A}"/>
    <dgm:cxn modelId="{C49FBD89-BA04-4B60-95A4-3137BF1BCEBE}" srcId="{1E7E40A8-ECB2-45A9-B552-EBE3A49ED962}" destId="{EFB51379-F64F-48FE-A82B-311759FA4EAF}" srcOrd="1" destOrd="0" parTransId="{0406F35D-80C7-4923-AC1F-5938B309028B}" sibTransId="{9A9C16E6-F972-4CB6-AF4B-900C3BFD2563}"/>
    <dgm:cxn modelId="{866498A6-09DE-4249-B299-F1E29AD46BEC}" srcId="{1E7E40A8-ECB2-45A9-B552-EBE3A49ED962}" destId="{C9C1AF40-A30B-4E42-A7EF-C0D29FC1B25A}" srcOrd="4" destOrd="0" parTransId="{970CDA95-5265-457F-BA75-BBBA6C4A38BE}" sibTransId="{F5C2A9BE-D5D6-4350-B21A-49088BCB1FC5}"/>
    <dgm:cxn modelId="{AFFCCEB1-FA62-41FF-9371-0C5656CA73EF}" srcId="{1E7E40A8-ECB2-45A9-B552-EBE3A49ED962}" destId="{293C1E1F-248B-4276-9C15-FEF8A45281F6}" srcOrd="2" destOrd="0" parTransId="{1C0BA106-29FD-4FA4-B025-19A7552E754A}" sibTransId="{8FCF46E7-4EE9-4933-BF63-D53B2BC02A21}"/>
    <dgm:cxn modelId="{334726F0-C901-425C-B41B-43820B184E73}" type="presOf" srcId="{293C1E1F-248B-4276-9C15-FEF8A45281F6}" destId="{9A878184-CD0A-4735-A87C-93AE0C1A5F2D}" srcOrd="0" destOrd="0" presId="urn:microsoft.com/office/officeart/2018/2/layout/IconVerticalSolidList"/>
    <dgm:cxn modelId="{3372C24C-12A9-49D1-93C1-30D3A8C56E85}" type="presParOf" srcId="{AAFA493F-68AB-4775-9F31-7D77548173DC}" destId="{7BB85F3A-E49D-4868-9539-4E07A0E3026A}" srcOrd="0" destOrd="0" presId="urn:microsoft.com/office/officeart/2018/2/layout/IconVerticalSolidList"/>
    <dgm:cxn modelId="{1CC5A6FC-1E28-4E34-BB9F-6CE727902527}" type="presParOf" srcId="{7BB85F3A-E49D-4868-9539-4E07A0E3026A}" destId="{CEAE4BA5-0E1F-45EB-B563-7EE196E93560}" srcOrd="0" destOrd="0" presId="urn:microsoft.com/office/officeart/2018/2/layout/IconVerticalSolidList"/>
    <dgm:cxn modelId="{66CC5ACC-22B8-4E73-8090-212F40454595}" type="presParOf" srcId="{7BB85F3A-E49D-4868-9539-4E07A0E3026A}" destId="{0143D1EC-DB14-4C95-8520-08941ECDE41D}" srcOrd="1" destOrd="0" presId="urn:microsoft.com/office/officeart/2018/2/layout/IconVerticalSolidList"/>
    <dgm:cxn modelId="{6D219E1B-058F-4716-ADCB-7F91C081B39C}" type="presParOf" srcId="{7BB85F3A-E49D-4868-9539-4E07A0E3026A}" destId="{05E83EA3-3FC8-48FB-97B9-C59151F9ACE6}" srcOrd="2" destOrd="0" presId="urn:microsoft.com/office/officeart/2018/2/layout/IconVerticalSolidList"/>
    <dgm:cxn modelId="{A6A1C492-A0A7-4A71-8CD3-102935E4C710}" type="presParOf" srcId="{7BB85F3A-E49D-4868-9539-4E07A0E3026A}" destId="{F2EC7410-65EF-4F25-8B6E-163860184676}" srcOrd="3" destOrd="0" presId="urn:microsoft.com/office/officeart/2018/2/layout/IconVerticalSolidList"/>
    <dgm:cxn modelId="{B51C5488-2662-469D-9706-329E999AA6B1}" type="presParOf" srcId="{AAFA493F-68AB-4775-9F31-7D77548173DC}" destId="{52A8E1EF-D9C2-4179-B18E-F0CD122F1AF2}" srcOrd="1" destOrd="0" presId="urn:microsoft.com/office/officeart/2018/2/layout/IconVerticalSolidList"/>
    <dgm:cxn modelId="{8F10A4C3-A4D3-402D-8874-9191E34573F6}" type="presParOf" srcId="{AAFA493F-68AB-4775-9F31-7D77548173DC}" destId="{3949172A-99A2-407B-99D5-C29DD7C646CA}" srcOrd="2" destOrd="0" presId="urn:microsoft.com/office/officeart/2018/2/layout/IconVerticalSolidList"/>
    <dgm:cxn modelId="{56790F4A-F62A-4031-B018-4B65E280E35A}" type="presParOf" srcId="{3949172A-99A2-407B-99D5-C29DD7C646CA}" destId="{95B39F67-3DFF-4AE1-B6BB-5E77064798F7}" srcOrd="0" destOrd="0" presId="urn:microsoft.com/office/officeart/2018/2/layout/IconVerticalSolidList"/>
    <dgm:cxn modelId="{B6D9721E-D63F-4D45-956F-81995D4828F2}" type="presParOf" srcId="{3949172A-99A2-407B-99D5-C29DD7C646CA}" destId="{70001353-CBBC-4C0B-BEA8-3856C90B9CFC}" srcOrd="1" destOrd="0" presId="urn:microsoft.com/office/officeart/2018/2/layout/IconVerticalSolidList"/>
    <dgm:cxn modelId="{F09DE1EC-C345-41A5-8BE2-126A29906D0E}" type="presParOf" srcId="{3949172A-99A2-407B-99D5-C29DD7C646CA}" destId="{5E4BCDAF-C2A3-4293-8C42-103DFFEE0633}" srcOrd="2" destOrd="0" presId="urn:microsoft.com/office/officeart/2018/2/layout/IconVerticalSolidList"/>
    <dgm:cxn modelId="{D5BE7368-F05F-4FAA-8658-EBCA526B0F6E}" type="presParOf" srcId="{3949172A-99A2-407B-99D5-C29DD7C646CA}" destId="{4DD4085B-02DE-4B1A-81A6-DB6D041E6E82}" srcOrd="3" destOrd="0" presId="urn:microsoft.com/office/officeart/2018/2/layout/IconVerticalSolidList"/>
    <dgm:cxn modelId="{A61A2D42-94C6-467D-BA57-D27778CB2A8D}" type="presParOf" srcId="{AAFA493F-68AB-4775-9F31-7D77548173DC}" destId="{B54466C6-0921-447D-8A3F-86582A39CF30}" srcOrd="3" destOrd="0" presId="urn:microsoft.com/office/officeart/2018/2/layout/IconVerticalSolidList"/>
    <dgm:cxn modelId="{E5EF5785-0714-4E68-A6E3-5B88DE2A8EA6}" type="presParOf" srcId="{AAFA493F-68AB-4775-9F31-7D77548173DC}" destId="{EE6507B9-C9A7-438B-9881-3E91A09A0A53}" srcOrd="4" destOrd="0" presId="urn:microsoft.com/office/officeart/2018/2/layout/IconVerticalSolidList"/>
    <dgm:cxn modelId="{732F616D-2C10-41F3-9B3C-710EEEE25F0F}" type="presParOf" srcId="{EE6507B9-C9A7-438B-9881-3E91A09A0A53}" destId="{2459F1CC-6E41-43BF-A5FD-FD90EEFAC51E}" srcOrd="0" destOrd="0" presId="urn:microsoft.com/office/officeart/2018/2/layout/IconVerticalSolidList"/>
    <dgm:cxn modelId="{7919B788-4DB2-4B2E-8281-04584F565BDA}" type="presParOf" srcId="{EE6507B9-C9A7-438B-9881-3E91A09A0A53}" destId="{00F65D90-7BC6-4882-9F87-7649D312995F}" srcOrd="1" destOrd="0" presId="urn:microsoft.com/office/officeart/2018/2/layout/IconVerticalSolidList"/>
    <dgm:cxn modelId="{E476FE8F-B282-4E8C-B1C2-790859D9D6AA}" type="presParOf" srcId="{EE6507B9-C9A7-438B-9881-3E91A09A0A53}" destId="{3B1D66C0-80DF-4BFF-AC02-B4F5124DE952}" srcOrd="2" destOrd="0" presId="urn:microsoft.com/office/officeart/2018/2/layout/IconVerticalSolidList"/>
    <dgm:cxn modelId="{1540A235-7247-418B-AA3C-985342A653C1}" type="presParOf" srcId="{EE6507B9-C9A7-438B-9881-3E91A09A0A53}" destId="{9A878184-CD0A-4735-A87C-93AE0C1A5F2D}" srcOrd="3" destOrd="0" presId="urn:microsoft.com/office/officeart/2018/2/layout/IconVerticalSolidList"/>
    <dgm:cxn modelId="{A89089B5-5CC0-4F86-A548-924B68285209}" type="presParOf" srcId="{AAFA493F-68AB-4775-9F31-7D77548173DC}" destId="{2704950C-BF44-4A54-BD68-211A7ADF5E5E}" srcOrd="5" destOrd="0" presId="urn:microsoft.com/office/officeart/2018/2/layout/IconVerticalSolidList"/>
    <dgm:cxn modelId="{5896452B-BB08-428F-99E3-989ACEA8E93A}" type="presParOf" srcId="{AAFA493F-68AB-4775-9F31-7D77548173DC}" destId="{7DF0119B-4CD6-4C5F-B26F-EFC499851E6F}" srcOrd="6" destOrd="0" presId="urn:microsoft.com/office/officeart/2018/2/layout/IconVerticalSolidList"/>
    <dgm:cxn modelId="{428F8D88-BA49-4F2E-8F9F-091C28FB18BF}" type="presParOf" srcId="{7DF0119B-4CD6-4C5F-B26F-EFC499851E6F}" destId="{29983110-084E-4E1A-AAB2-C1C9087D22A9}" srcOrd="0" destOrd="0" presId="urn:microsoft.com/office/officeart/2018/2/layout/IconVerticalSolidList"/>
    <dgm:cxn modelId="{64CDA6C5-E7D5-49D5-9038-E3D1D05F3AC4}" type="presParOf" srcId="{7DF0119B-4CD6-4C5F-B26F-EFC499851E6F}" destId="{2E11D517-118B-46B8-AA0B-26048DE882DA}" srcOrd="1" destOrd="0" presId="urn:microsoft.com/office/officeart/2018/2/layout/IconVerticalSolidList"/>
    <dgm:cxn modelId="{2E9C9BE0-DDC4-4377-90C9-9971B1336649}" type="presParOf" srcId="{7DF0119B-4CD6-4C5F-B26F-EFC499851E6F}" destId="{FBECAD37-DBFD-42A6-B451-798E4216E8C2}" srcOrd="2" destOrd="0" presId="urn:microsoft.com/office/officeart/2018/2/layout/IconVerticalSolidList"/>
    <dgm:cxn modelId="{19AB64D9-77A7-4F54-B35E-DAE279874CE1}" type="presParOf" srcId="{7DF0119B-4CD6-4C5F-B26F-EFC499851E6F}" destId="{8C8DF1A5-FD61-417A-BA30-FF7682843028}" srcOrd="3" destOrd="0" presId="urn:microsoft.com/office/officeart/2018/2/layout/IconVerticalSolidList"/>
    <dgm:cxn modelId="{90656131-ABB1-4D49-8CD3-A68AFA6CA136}" type="presParOf" srcId="{AAFA493F-68AB-4775-9F31-7D77548173DC}" destId="{BB16ADAF-1EF6-4C14-851E-E18C567B54FC}" srcOrd="7" destOrd="0" presId="urn:microsoft.com/office/officeart/2018/2/layout/IconVerticalSolidList"/>
    <dgm:cxn modelId="{132AAD8E-66D9-454F-B835-2D09262E65A8}" type="presParOf" srcId="{AAFA493F-68AB-4775-9F31-7D77548173DC}" destId="{238D515F-0935-46E3-80C6-5E00C3945409}" srcOrd="8" destOrd="0" presId="urn:microsoft.com/office/officeart/2018/2/layout/IconVerticalSolidList"/>
    <dgm:cxn modelId="{04A6DAEC-531F-434B-A98C-9C5A9895F1E7}" type="presParOf" srcId="{238D515F-0935-46E3-80C6-5E00C3945409}" destId="{31F0EFD9-1447-413E-9B72-A8D12DCC5E2A}" srcOrd="0" destOrd="0" presId="urn:microsoft.com/office/officeart/2018/2/layout/IconVerticalSolidList"/>
    <dgm:cxn modelId="{E71198DD-D191-4BFD-983E-5219FEBE310E}" type="presParOf" srcId="{238D515F-0935-46E3-80C6-5E00C3945409}" destId="{0A952A12-1DE6-43B3-B7A1-ADC73E96D1C9}" srcOrd="1" destOrd="0" presId="urn:microsoft.com/office/officeart/2018/2/layout/IconVerticalSolidList"/>
    <dgm:cxn modelId="{ED8E7FCB-CE37-409C-8601-D020560E3C9C}" type="presParOf" srcId="{238D515F-0935-46E3-80C6-5E00C3945409}" destId="{F587D0CE-FDB5-4467-9F8E-2B38F1BB8F9B}" srcOrd="2" destOrd="0" presId="urn:microsoft.com/office/officeart/2018/2/layout/IconVerticalSolidList"/>
    <dgm:cxn modelId="{7952B527-7CFE-433A-AE27-1C7BF8B4BC51}" type="presParOf" srcId="{238D515F-0935-46E3-80C6-5E00C3945409}" destId="{10107B9C-34EC-4DBF-A314-7113A52982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69710C-DB19-4F2B-BDC7-2FD98EAF48B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C7DB14D-7C10-4634-B648-2FB8859C0E9C}">
      <dgm:prSet/>
      <dgm:spPr/>
      <dgm:t>
        <a:bodyPr/>
        <a:lstStyle/>
        <a:p>
          <a:pPr>
            <a:defRPr cap="all"/>
          </a:pPr>
          <a:r>
            <a:rPr lang="en-US"/>
            <a:t>The player can respawn at the checkpoint after he’s dead.</a:t>
          </a:r>
        </a:p>
      </dgm:t>
    </dgm:pt>
    <dgm:pt modelId="{4701A52E-6F9D-4DFC-AF56-A14F2AC7D8DD}" type="parTrans" cxnId="{30D71622-6E93-4A91-BAE9-36D35063979D}">
      <dgm:prSet/>
      <dgm:spPr/>
      <dgm:t>
        <a:bodyPr/>
        <a:lstStyle/>
        <a:p>
          <a:endParaRPr lang="en-US"/>
        </a:p>
      </dgm:t>
    </dgm:pt>
    <dgm:pt modelId="{DD01CF5D-25F1-4298-935F-3E1C5744A82F}" type="sibTrans" cxnId="{30D71622-6E93-4A91-BAE9-36D35063979D}">
      <dgm:prSet/>
      <dgm:spPr/>
      <dgm:t>
        <a:bodyPr/>
        <a:lstStyle/>
        <a:p>
          <a:endParaRPr lang="en-US"/>
        </a:p>
      </dgm:t>
    </dgm:pt>
    <dgm:pt modelId="{B15F2A9F-58D7-46AB-8B0C-4EBA7430A623}">
      <dgm:prSet/>
      <dgm:spPr/>
      <dgm:t>
        <a:bodyPr/>
        <a:lstStyle/>
        <a:p>
          <a:pPr>
            <a:defRPr cap="all"/>
          </a:pPr>
          <a:r>
            <a:rPr lang="en-US"/>
            <a:t>There are at least 3 checkpoints for each level.</a:t>
          </a:r>
        </a:p>
      </dgm:t>
    </dgm:pt>
    <dgm:pt modelId="{36E4E8E3-F71C-4A73-AEF1-7E8DBB45271D}" type="parTrans" cxnId="{5FA4F6F3-8B37-46D4-A08D-92BE0998C991}">
      <dgm:prSet/>
      <dgm:spPr/>
      <dgm:t>
        <a:bodyPr/>
        <a:lstStyle/>
        <a:p>
          <a:endParaRPr lang="en-US"/>
        </a:p>
      </dgm:t>
    </dgm:pt>
    <dgm:pt modelId="{A5647BCB-3E35-4F05-A972-8FDB18368AD6}" type="sibTrans" cxnId="{5FA4F6F3-8B37-46D4-A08D-92BE0998C991}">
      <dgm:prSet/>
      <dgm:spPr/>
      <dgm:t>
        <a:bodyPr/>
        <a:lstStyle/>
        <a:p>
          <a:endParaRPr lang="en-US"/>
        </a:p>
      </dgm:t>
    </dgm:pt>
    <dgm:pt modelId="{EC7ECAB1-33A7-411A-AF25-D21152780F52}">
      <dgm:prSet/>
      <dgm:spPr/>
      <dgm:t>
        <a:bodyPr/>
        <a:lstStyle/>
        <a:p>
          <a:pPr>
            <a:defRPr cap="all"/>
          </a:pPr>
          <a:r>
            <a:rPr lang="en-US"/>
            <a:t>The progress of the game will be saved.</a:t>
          </a:r>
        </a:p>
      </dgm:t>
    </dgm:pt>
    <dgm:pt modelId="{03A8D459-92D0-4FCD-AD7E-26CC2FAA70D5}" type="parTrans" cxnId="{ADA6D083-C237-410E-BB63-A8874265BDA0}">
      <dgm:prSet/>
      <dgm:spPr/>
      <dgm:t>
        <a:bodyPr/>
        <a:lstStyle/>
        <a:p>
          <a:endParaRPr lang="en-US"/>
        </a:p>
      </dgm:t>
    </dgm:pt>
    <dgm:pt modelId="{64F85BD4-34F8-4924-82D7-68A19E084DDD}" type="sibTrans" cxnId="{ADA6D083-C237-410E-BB63-A8874265BDA0}">
      <dgm:prSet/>
      <dgm:spPr/>
      <dgm:t>
        <a:bodyPr/>
        <a:lstStyle/>
        <a:p>
          <a:endParaRPr lang="en-US"/>
        </a:p>
      </dgm:t>
    </dgm:pt>
    <dgm:pt modelId="{51E20336-9804-4818-A4DA-4B506A77CCE2}" type="pres">
      <dgm:prSet presAssocID="{CE69710C-DB19-4F2B-BDC7-2FD98EAF48B4}" presName="root" presStyleCnt="0">
        <dgm:presLayoutVars>
          <dgm:dir/>
          <dgm:resizeHandles val="exact"/>
        </dgm:presLayoutVars>
      </dgm:prSet>
      <dgm:spPr/>
    </dgm:pt>
    <dgm:pt modelId="{56370FD3-C2C8-4EDA-A7A9-8ECF6EE74E44}" type="pres">
      <dgm:prSet presAssocID="{0C7DB14D-7C10-4634-B648-2FB8859C0E9C}" presName="compNode" presStyleCnt="0"/>
      <dgm:spPr/>
    </dgm:pt>
    <dgm:pt modelId="{0023E7F8-0D77-4492-B96F-D762C6B35341}" type="pres">
      <dgm:prSet presAssocID="{0C7DB14D-7C10-4634-B648-2FB8859C0E9C}" presName="iconBgRect" presStyleLbl="bgShp" presStyleIdx="0" presStyleCnt="3"/>
      <dgm:spPr>
        <a:prstGeom prst="round2DiagRect">
          <a:avLst>
            <a:gd name="adj1" fmla="val 29727"/>
            <a:gd name="adj2" fmla="val 0"/>
          </a:avLst>
        </a:prstGeom>
      </dgm:spPr>
    </dgm:pt>
    <dgm:pt modelId="{39896DEC-D760-446F-9807-4A4CE931C2A0}" type="pres">
      <dgm:prSet presAssocID="{0C7DB14D-7C10-4634-B648-2FB8859C0E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8D52667E-C16B-46BB-AE25-0586DBA61D7E}" type="pres">
      <dgm:prSet presAssocID="{0C7DB14D-7C10-4634-B648-2FB8859C0E9C}" presName="spaceRect" presStyleCnt="0"/>
      <dgm:spPr/>
    </dgm:pt>
    <dgm:pt modelId="{DB96A002-4A17-43BB-8936-AD882AE48A14}" type="pres">
      <dgm:prSet presAssocID="{0C7DB14D-7C10-4634-B648-2FB8859C0E9C}" presName="textRect" presStyleLbl="revTx" presStyleIdx="0" presStyleCnt="3">
        <dgm:presLayoutVars>
          <dgm:chMax val="1"/>
          <dgm:chPref val="1"/>
        </dgm:presLayoutVars>
      </dgm:prSet>
      <dgm:spPr/>
    </dgm:pt>
    <dgm:pt modelId="{03BA6F81-556F-42C0-83B1-C338ED2424BA}" type="pres">
      <dgm:prSet presAssocID="{DD01CF5D-25F1-4298-935F-3E1C5744A82F}" presName="sibTrans" presStyleCnt="0"/>
      <dgm:spPr/>
    </dgm:pt>
    <dgm:pt modelId="{8B6EB94F-C7AA-4571-A7C1-AC1F44D328A6}" type="pres">
      <dgm:prSet presAssocID="{B15F2A9F-58D7-46AB-8B0C-4EBA7430A623}" presName="compNode" presStyleCnt="0"/>
      <dgm:spPr/>
    </dgm:pt>
    <dgm:pt modelId="{8DF3AEC2-E179-4235-A538-310C71367194}" type="pres">
      <dgm:prSet presAssocID="{B15F2A9F-58D7-46AB-8B0C-4EBA7430A623}" presName="iconBgRect" presStyleLbl="bgShp" presStyleIdx="1" presStyleCnt="3"/>
      <dgm:spPr>
        <a:prstGeom prst="round2DiagRect">
          <a:avLst>
            <a:gd name="adj1" fmla="val 29727"/>
            <a:gd name="adj2" fmla="val 0"/>
          </a:avLst>
        </a:prstGeom>
      </dgm:spPr>
    </dgm:pt>
    <dgm:pt modelId="{6E0EE989-9421-4A5D-9475-BAD7170809F3}" type="pres">
      <dgm:prSet presAssocID="{B15F2A9F-58D7-46AB-8B0C-4EBA7430A6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295B4CD0-CD6F-440E-9B11-2BF73CE3A000}" type="pres">
      <dgm:prSet presAssocID="{B15F2A9F-58D7-46AB-8B0C-4EBA7430A623}" presName="spaceRect" presStyleCnt="0"/>
      <dgm:spPr/>
    </dgm:pt>
    <dgm:pt modelId="{AF8F3AC4-42E6-4AA3-B77B-EDB84F4AB5F3}" type="pres">
      <dgm:prSet presAssocID="{B15F2A9F-58D7-46AB-8B0C-4EBA7430A623}" presName="textRect" presStyleLbl="revTx" presStyleIdx="1" presStyleCnt="3">
        <dgm:presLayoutVars>
          <dgm:chMax val="1"/>
          <dgm:chPref val="1"/>
        </dgm:presLayoutVars>
      </dgm:prSet>
      <dgm:spPr/>
    </dgm:pt>
    <dgm:pt modelId="{B16B84E4-A5AA-4C6A-B587-6F49EFC59DF2}" type="pres">
      <dgm:prSet presAssocID="{A5647BCB-3E35-4F05-A972-8FDB18368AD6}" presName="sibTrans" presStyleCnt="0"/>
      <dgm:spPr/>
    </dgm:pt>
    <dgm:pt modelId="{3E1DE2AE-3229-4FF1-BF08-0A74606174EA}" type="pres">
      <dgm:prSet presAssocID="{EC7ECAB1-33A7-411A-AF25-D21152780F52}" presName="compNode" presStyleCnt="0"/>
      <dgm:spPr/>
    </dgm:pt>
    <dgm:pt modelId="{3EA4E479-D119-43E0-A734-DCA42EC8811B}" type="pres">
      <dgm:prSet presAssocID="{EC7ECAB1-33A7-411A-AF25-D21152780F52}" presName="iconBgRect" presStyleLbl="bgShp" presStyleIdx="2" presStyleCnt="3"/>
      <dgm:spPr>
        <a:prstGeom prst="round2DiagRect">
          <a:avLst>
            <a:gd name="adj1" fmla="val 29727"/>
            <a:gd name="adj2" fmla="val 0"/>
          </a:avLst>
        </a:prstGeom>
      </dgm:spPr>
    </dgm:pt>
    <dgm:pt modelId="{E846B977-8EBF-4F56-BCDC-047776250517}" type="pres">
      <dgm:prSet presAssocID="{EC7ECAB1-33A7-411A-AF25-D21152780F5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ss Pieces"/>
        </a:ext>
      </dgm:extLst>
    </dgm:pt>
    <dgm:pt modelId="{D4AB19D6-7CC2-4E4D-9D22-B891D743A4E1}" type="pres">
      <dgm:prSet presAssocID="{EC7ECAB1-33A7-411A-AF25-D21152780F52}" presName="spaceRect" presStyleCnt="0"/>
      <dgm:spPr/>
    </dgm:pt>
    <dgm:pt modelId="{CA60A4BE-7F00-4A05-A422-DFD92C37AF44}" type="pres">
      <dgm:prSet presAssocID="{EC7ECAB1-33A7-411A-AF25-D21152780F52}" presName="textRect" presStyleLbl="revTx" presStyleIdx="2" presStyleCnt="3">
        <dgm:presLayoutVars>
          <dgm:chMax val="1"/>
          <dgm:chPref val="1"/>
        </dgm:presLayoutVars>
      </dgm:prSet>
      <dgm:spPr/>
    </dgm:pt>
  </dgm:ptLst>
  <dgm:cxnLst>
    <dgm:cxn modelId="{2E33E409-86E0-4B78-97B5-705932F04C9A}" type="presOf" srcId="{B15F2A9F-58D7-46AB-8B0C-4EBA7430A623}" destId="{AF8F3AC4-42E6-4AA3-B77B-EDB84F4AB5F3}" srcOrd="0" destOrd="0" presId="urn:microsoft.com/office/officeart/2018/5/layout/IconLeafLabelList"/>
    <dgm:cxn modelId="{30D71622-6E93-4A91-BAE9-36D35063979D}" srcId="{CE69710C-DB19-4F2B-BDC7-2FD98EAF48B4}" destId="{0C7DB14D-7C10-4634-B648-2FB8859C0E9C}" srcOrd="0" destOrd="0" parTransId="{4701A52E-6F9D-4DFC-AF56-A14F2AC7D8DD}" sibTransId="{DD01CF5D-25F1-4298-935F-3E1C5744A82F}"/>
    <dgm:cxn modelId="{569D5461-C58E-441F-A903-90F7F50C0EDA}" type="presOf" srcId="{EC7ECAB1-33A7-411A-AF25-D21152780F52}" destId="{CA60A4BE-7F00-4A05-A422-DFD92C37AF44}" srcOrd="0" destOrd="0" presId="urn:microsoft.com/office/officeart/2018/5/layout/IconLeafLabelList"/>
    <dgm:cxn modelId="{9A3ABC62-1697-463A-9FEC-14311E4C0909}" type="presOf" srcId="{0C7DB14D-7C10-4634-B648-2FB8859C0E9C}" destId="{DB96A002-4A17-43BB-8936-AD882AE48A14}" srcOrd="0" destOrd="0" presId="urn:microsoft.com/office/officeart/2018/5/layout/IconLeafLabelList"/>
    <dgm:cxn modelId="{ADA6D083-C237-410E-BB63-A8874265BDA0}" srcId="{CE69710C-DB19-4F2B-BDC7-2FD98EAF48B4}" destId="{EC7ECAB1-33A7-411A-AF25-D21152780F52}" srcOrd="2" destOrd="0" parTransId="{03A8D459-92D0-4FCD-AD7E-26CC2FAA70D5}" sibTransId="{64F85BD4-34F8-4924-82D7-68A19E084DDD}"/>
    <dgm:cxn modelId="{BF415D93-1048-498C-BCD3-B9721E24FE62}" type="presOf" srcId="{CE69710C-DB19-4F2B-BDC7-2FD98EAF48B4}" destId="{51E20336-9804-4818-A4DA-4B506A77CCE2}" srcOrd="0" destOrd="0" presId="urn:microsoft.com/office/officeart/2018/5/layout/IconLeafLabelList"/>
    <dgm:cxn modelId="{5FA4F6F3-8B37-46D4-A08D-92BE0998C991}" srcId="{CE69710C-DB19-4F2B-BDC7-2FD98EAF48B4}" destId="{B15F2A9F-58D7-46AB-8B0C-4EBA7430A623}" srcOrd="1" destOrd="0" parTransId="{36E4E8E3-F71C-4A73-AEF1-7E8DBB45271D}" sibTransId="{A5647BCB-3E35-4F05-A972-8FDB18368AD6}"/>
    <dgm:cxn modelId="{549066CB-DAAF-4C56-9B8A-7DBC61E45B6C}" type="presParOf" srcId="{51E20336-9804-4818-A4DA-4B506A77CCE2}" destId="{56370FD3-C2C8-4EDA-A7A9-8ECF6EE74E44}" srcOrd="0" destOrd="0" presId="urn:microsoft.com/office/officeart/2018/5/layout/IconLeafLabelList"/>
    <dgm:cxn modelId="{74D0C974-F061-4E2F-AA41-816765AEF429}" type="presParOf" srcId="{56370FD3-C2C8-4EDA-A7A9-8ECF6EE74E44}" destId="{0023E7F8-0D77-4492-B96F-D762C6B35341}" srcOrd="0" destOrd="0" presId="urn:microsoft.com/office/officeart/2018/5/layout/IconLeafLabelList"/>
    <dgm:cxn modelId="{CAD7ED86-CF7B-49DF-81AA-ECE08F87CDA2}" type="presParOf" srcId="{56370FD3-C2C8-4EDA-A7A9-8ECF6EE74E44}" destId="{39896DEC-D760-446F-9807-4A4CE931C2A0}" srcOrd="1" destOrd="0" presId="urn:microsoft.com/office/officeart/2018/5/layout/IconLeafLabelList"/>
    <dgm:cxn modelId="{C32DDF24-9193-41F0-BAEC-F0F5B725AD17}" type="presParOf" srcId="{56370FD3-C2C8-4EDA-A7A9-8ECF6EE74E44}" destId="{8D52667E-C16B-46BB-AE25-0586DBA61D7E}" srcOrd="2" destOrd="0" presId="urn:microsoft.com/office/officeart/2018/5/layout/IconLeafLabelList"/>
    <dgm:cxn modelId="{9CBE0FB4-72CE-44A2-8C4B-22389735AD20}" type="presParOf" srcId="{56370FD3-C2C8-4EDA-A7A9-8ECF6EE74E44}" destId="{DB96A002-4A17-43BB-8936-AD882AE48A14}" srcOrd="3" destOrd="0" presId="urn:microsoft.com/office/officeart/2018/5/layout/IconLeafLabelList"/>
    <dgm:cxn modelId="{0CF5D3AC-27D3-4701-9BCD-D8FC791E2951}" type="presParOf" srcId="{51E20336-9804-4818-A4DA-4B506A77CCE2}" destId="{03BA6F81-556F-42C0-83B1-C338ED2424BA}" srcOrd="1" destOrd="0" presId="urn:microsoft.com/office/officeart/2018/5/layout/IconLeafLabelList"/>
    <dgm:cxn modelId="{BFCF6B7D-0437-4D1F-A517-6C0BF206E7E7}" type="presParOf" srcId="{51E20336-9804-4818-A4DA-4B506A77CCE2}" destId="{8B6EB94F-C7AA-4571-A7C1-AC1F44D328A6}" srcOrd="2" destOrd="0" presId="urn:microsoft.com/office/officeart/2018/5/layout/IconLeafLabelList"/>
    <dgm:cxn modelId="{63ABB78D-11C0-4D1D-8803-245FA540A95E}" type="presParOf" srcId="{8B6EB94F-C7AA-4571-A7C1-AC1F44D328A6}" destId="{8DF3AEC2-E179-4235-A538-310C71367194}" srcOrd="0" destOrd="0" presId="urn:microsoft.com/office/officeart/2018/5/layout/IconLeafLabelList"/>
    <dgm:cxn modelId="{343C3CC7-1BA9-4193-B52A-AA7D70AE62EB}" type="presParOf" srcId="{8B6EB94F-C7AA-4571-A7C1-AC1F44D328A6}" destId="{6E0EE989-9421-4A5D-9475-BAD7170809F3}" srcOrd="1" destOrd="0" presId="urn:microsoft.com/office/officeart/2018/5/layout/IconLeafLabelList"/>
    <dgm:cxn modelId="{9B01FD88-3272-4287-805D-B9C248B89D20}" type="presParOf" srcId="{8B6EB94F-C7AA-4571-A7C1-AC1F44D328A6}" destId="{295B4CD0-CD6F-440E-9B11-2BF73CE3A000}" srcOrd="2" destOrd="0" presId="urn:microsoft.com/office/officeart/2018/5/layout/IconLeafLabelList"/>
    <dgm:cxn modelId="{3F658515-E4D1-4868-8B37-380293A6BC4A}" type="presParOf" srcId="{8B6EB94F-C7AA-4571-A7C1-AC1F44D328A6}" destId="{AF8F3AC4-42E6-4AA3-B77B-EDB84F4AB5F3}" srcOrd="3" destOrd="0" presId="urn:microsoft.com/office/officeart/2018/5/layout/IconLeafLabelList"/>
    <dgm:cxn modelId="{1C3F37F7-865E-4D9B-9EFC-BDCCFCE6ED79}" type="presParOf" srcId="{51E20336-9804-4818-A4DA-4B506A77CCE2}" destId="{B16B84E4-A5AA-4C6A-B587-6F49EFC59DF2}" srcOrd="3" destOrd="0" presId="urn:microsoft.com/office/officeart/2018/5/layout/IconLeafLabelList"/>
    <dgm:cxn modelId="{04BD1655-A5BC-46F7-A5DF-DB874FCA9D86}" type="presParOf" srcId="{51E20336-9804-4818-A4DA-4B506A77CCE2}" destId="{3E1DE2AE-3229-4FF1-BF08-0A74606174EA}" srcOrd="4" destOrd="0" presId="urn:microsoft.com/office/officeart/2018/5/layout/IconLeafLabelList"/>
    <dgm:cxn modelId="{EAA91FD7-C52A-4BF1-835C-BDB440500000}" type="presParOf" srcId="{3E1DE2AE-3229-4FF1-BF08-0A74606174EA}" destId="{3EA4E479-D119-43E0-A734-DCA42EC8811B}" srcOrd="0" destOrd="0" presId="urn:microsoft.com/office/officeart/2018/5/layout/IconLeafLabelList"/>
    <dgm:cxn modelId="{D2B86C86-7FE2-4DA6-A390-5D111F091672}" type="presParOf" srcId="{3E1DE2AE-3229-4FF1-BF08-0A74606174EA}" destId="{E846B977-8EBF-4F56-BCDC-047776250517}" srcOrd="1" destOrd="0" presId="urn:microsoft.com/office/officeart/2018/5/layout/IconLeafLabelList"/>
    <dgm:cxn modelId="{14A11367-7BBE-4D8E-9A07-8682170AA3B2}" type="presParOf" srcId="{3E1DE2AE-3229-4FF1-BF08-0A74606174EA}" destId="{D4AB19D6-7CC2-4E4D-9D22-B891D743A4E1}" srcOrd="2" destOrd="0" presId="urn:microsoft.com/office/officeart/2018/5/layout/IconLeafLabelList"/>
    <dgm:cxn modelId="{6BD606AC-0939-4415-A728-8B85CBBF679C}" type="presParOf" srcId="{3E1DE2AE-3229-4FF1-BF08-0A74606174EA}" destId="{CA60A4BE-7F00-4A05-A422-DFD92C37AF4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3306EC-C5DE-4B6B-89C0-35555959D19E}"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8170EB9D-9B5E-4576-86EE-E961136B8D62}">
      <dgm:prSet/>
      <dgm:spPr/>
      <dgm:t>
        <a:bodyPr/>
        <a:lstStyle/>
        <a:p>
          <a:r>
            <a:rPr lang="en-US" dirty="0"/>
            <a:t>The background of every boss is related to the main character’s story.</a:t>
          </a:r>
        </a:p>
      </dgm:t>
    </dgm:pt>
    <dgm:pt modelId="{EE53D916-BE56-4B19-B706-4B2B45BF9DD3}" type="parTrans" cxnId="{AE2AEF29-81F2-40B3-9C2D-40EEAEB56C9E}">
      <dgm:prSet/>
      <dgm:spPr/>
      <dgm:t>
        <a:bodyPr/>
        <a:lstStyle/>
        <a:p>
          <a:endParaRPr lang="en-US"/>
        </a:p>
      </dgm:t>
    </dgm:pt>
    <dgm:pt modelId="{CC3DAA3F-5FD6-459F-AFE9-3759F5F6CC79}" type="sibTrans" cxnId="{AE2AEF29-81F2-40B3-9C2D-40EEAEB56C9E}">
      <dgm:prSet/>
      <dgm:spPr/>
      <dgm:t>
        <a:bodyPr/>
        <a:lstStyle/>
        <a:p>
          <a:endParaRPr lang="en-US"/>
        </a:p>
      </dgm:t>
    </dgm:pt>
    <dgm:pt modelId="{6B0C6122-E5E2-4F7C-A930-15D98FBF9260}">
      <dgm:prSet/>
      <dgm:spPr/>
      <dgm:t>
        <a:bodyPr/>
        <a:lstStyle/>
        <a:p>
          <a:r>
            <a:rPr lang="en-US" dirty="0"/>
            <a:t>After defeating the boss, the player can choose to rescue the boss from the darkness or leave it.</a:t>
          </a:r>
        </a:p>
      </dgm:t>
    </dgm:pt>
    <dgm:pt modelId="{86645CEF-3DCB-4C7B-8D2D-903937809DC6}" type="parTrans" cxnId="{B26D8191-5645-40F5-BD4A-85797ACC73B9}">
      <dgm:prSet/>
      <dgm:spPr/>
      <dgm:t>
        <a:bodyPr/>
        <a:lstStyle/>
        <a:p>
          <a:endParaRPr lang="en-US"/>
        </a:p>
      </dgm:t>
    </dgm:pt>
    <dgm:pt modelId="{9C58CFC1-D433-40C6-9668-5CFB9BA4CEAA}" type="sibTrans" cxnId="{B26D8191-5645-40F5-BD4A-85797ACC73B9}">
      <dgm:prSet/>
      <dgm:spPr/>
      <dgm:t>
        <a:bodyPr/>
        <a:lstStyle/>
        <a:p>
          <a:endParaRPr lang="en-US"/>
        </a:p>
      </dgm:t>
    </dgm:pt>
    <dgm:pt modelId="{2D7D2C41-618E-4368-8D5F-9D3A446C279E}">
      <dgm:prSet/>
      <dgm:spPr/>
      <dgm:t>
        <a:bodyPr/>
        <a:lstStyle/>
        <a:p>
          <a:pPr>
            <a:lnSpc>
              <a:spcPct val="100000"/>
            </a:lnSpc>
          </a:pPr>
          <a:r>
            <a:rPr lang="en-US" dirty="0"/>
            <a:t>Rescue all bosses : Happy Ending</a:t>
          </a:r>
        </a:p>
      </dgm:t>
    </dgm:pt>
    <dgm:pt modelId="{18C326E0-053B-424E-A42D-17E99B603C5E}" type="parTrans" cxnId="{B2BEBAE0-D52F-4CF7-86AF-C9C347A01A07}">
      <dgm:prSet/>
      <dgm:spPr/>
      <dgm:t>
        <a:bodyPr/>
        <a:lstStyle/>
        <a:p>
          <a:endParaRPr lang="en-US"/>
        </a:p>
      </dgm:t>
    </dgm:pt>
    <dgm:pt modelId="{F4F02168-DB95-4BBA-897F-08D553981428}" type="sibTrans" cxnId="{B2BEBAE0-D52F-4CF7-86AF-C9C347A01A07}">
      <dgm:prSet/>
      <dgm:spPr/>
      <dgm:t>
        <a:bodyPr/>
        <a:lstStyle/>
        <a:p>
          <a:endParaRPr lang="en-US"/>
        </a:p>
      </dgm:t>
    </dgm:pt>
    <dgm:pt modelId="{B3383BF6-489F-4644-B8AB-7B383399F35C}">
      <dgm:prSet/>
      <dgm:spPr/>
      <dgm:t>
        <a:bodyPr/>
        <a:lstStyle/>
        <a:p>
          <a:pPr>
            <a:lnSpc>
              <a:spcPct val="100000"/>
            </a:lnSpc>
          </a:pPr>
          <a:r>
            <a:rPr lang="en-US"/>
            <a:t>Rescue at least 1 boss: Normal Ending</a:t>
          </a:r>
        </a:p>
      </dgm:t>
    </dgm:pt>
    <dgm:pt modelId="{8A81EF35-1C94-4725-8877-24DCBC2392A6}" type="parTrans" cxnId="{CD56EF0E-6A1A-419C-A911-69590FB90867}">
      <dgm:prSet/>
      <dgm:spPr/>
      <dgm:t>
        <a:bodyPr/>
        <a:lstStyle/>
        <a:p>
          <a:endParaRPr lang="en-US"/>
        </a:p>
      </dgm:t>
    </dgm:pt>
    <dgm:pt modelId="{1753A351-495E-480F-92A3-59CB06CB151D}" type="sibTrans" cxnId="{CD56EF0E-6A1A-419C-A911-69590FB90867}">
      <dgm:prSet/>
      <dgm:spPr/>
      <dgm:t>
        <a:bodyPr/>
        <a:lstStyle/>
        <a:p>
          <a:endParaRPr lang="en-US"/>
        </a:p>
      </dgm:t>
    </dgm:pt>
    <dgm:pt modelId="{E97BB676-38D5-4E1D-8BB0-8BCBAAF32FA7}">
      <dgm:prSet/>
      <dgm:spPr/>
      <dgm:t>
        <a:bodyPr/>
        <a:lstStyle/>
        <a:p>
          <a:pPr>
            <a:lnSpc>
              <a:spcPct val="100000"/>
            </a:lnSpc>
          </a:pPr>
          <a:r>
            <a:rPr lang="en-US"/>
            <a:t>Don’t rescue any boss: Bad Ending</a:t>
          </a:r>
        </a:p>
      </dgm:t>
    </dgm:pt>
    <dgm:pt modelId="{35F77413-4B3C-4A8B-94C3-BBE0E49D8DC9}" type="parTrans" cxnId="{9ED6D770-2E47-4280-AE57-9798CC0329E7}">
      <dgm:prSet/>
      <dgm:spPr/>
      <dgm:t>
        <a:bodyPr/>
        <a:lstStyle/>
        <a:p>
          <a:endParaRPr lang="en-US"/>
        </a:p>
      </dgm:t>
    </dgm:pt>
    <dgm:pt modelId="{D8A98DF3-5F61-46E5-92FD-615AF1F759C8}" type="sibTrans" cxnId="{9ED6D770-2E47-4280-AE57-9798CC0329E7}">
      <dgm:prSet/>
      <dgm:spPr/>
      <dgm:t>
        <a:bodyPr/>
        <a:lstStyle/>
        <a:p>
          <a:endParaRPr lang="en-US"/>
        </a:p>
      </dgm:t>
    </dgm:pt>
    <dgm:pt modelId="{C9BDA3BC-498F-4F70-B9DC-082827778482}" type="pres">
      <dgm:prSet presAssocID="{F03306EC-C5DE-4B6B-89C0-35555959D19E}" presName="Name0" presStyleCnt="0">
        <dgm:presLayoutVars>
          <dgm:dir/>
          <dgm:animLvl val="lvl"/>
          <dgm:resizeHandles val="exact"/>
        </dgm:presLayoutVars>
      </dgm:prSet>
      <dgm:spPr/>
    </dgm:pt>
    <dgm:pt modelId="{6A9037D4-E594-474F-8777-B0E4872DD8AD}" type="pres">
      <dgm:prSet presAssocID="{6B0C6122-E5E2-4F7C-A930-15D98FBF9260}" presName="boxAndChildren" presStyleCnt="0"/>
      <dgm:spPr/>
    </dgm:pt>
    <dgm:pt modelId="{73B7978E-CDB2-47E4-A72A-5059CCEF4BC4}" type="pres">
      <dgm:prSet presAssocID="{6B0C6122-E5E2-4F7C-A930-15D98FBF9260}" presName="parentTextBox" presStyleLbl="node1" presStyleIdx="0" presStyleCnt="2"/>
      <dgm:spPr/>
    </dgm:pt>
    <dgm:pt modelId="{E8185396-3505-482C-8DF0-284D62107B1F}" type="pres">
      <dgm:prSet presAssocID="{6B0C6122-E5E2-4F7C-A930-15D98FBF9260}" presName="entireBox" presStyleLbl="node1" presStyleIdx="0" presStyleCnt="2"/>
      <dgm:spPr/>
    </dgm:pt>
    <dgm:pt modelId="{1C560242-E529-4605-A2BD-21B1100A8076}" type="pres">
      <dgm:prSet presAssocID="{6B0C6122-E5E2-4F7C-A930-15D98FBF9260}" presName="descendantBox" presStyleCnt="0"/>
      <dgm:spPr/>
    </dgm:pt>
    <dgm:pt modelId="{E4D94439-2C78-4C42-B9B9-C2338E9C4FAC}" type="pres">
      <dgm:prSet presAssocID="{2D7D2C41-618E-4368-8D5F-9D3A446C279E}" presName="childTextBox" presStyleLbl="fgAccFollowNode1" presStyleIdx="0" presStyleCnt="3">
        <dgm:presLayoutVars>
          <dgm:bulletEnabled val="1"/>
        </dgm:presLayoutVars>
      </dgm:prSet>
      <dgm:spPr/>
    </dgm:pt>
    <dgm:pt modelId="{9672C80B-1CFB-4A0A-91AE-9E4C90F33621}" type="pres">
      <dgm:prSet presAssocID="{B3383BF6-489F-4644-B8AB-7B383399F35C}" presName="childTextBox" presStyleLbl="fgAccFollowNode1" presStyleIdx="1" presStyleCnt="3">
        <dgm:presLayoutVars>
          <dgm:bulletEnabled val="1"/>
        </dgm:presLayoutVars>
      </dgm:prSet>
      <dgm:spPr/>
    </dgm:pt>
    <dgm:pt modelId="{72FAE87B-6B24-4EEB-A5FA-C20E78431E1B}" type="pres">
      <dgm:prSet presAssocID="{E97BB676-38D5-4E1D-8BB0-8BCBAAF32FA7}" presName="childTextBox" presStyleLbl="fgAccFollowNode1" presStyleIdx="2" presStyleCnt="3">
        <dgm:presLayoutVars>
          <dgm:bulletEnabled val="1"/>
        </dgm:presLayoutVars>
      </dgm:prSet>
      <dgm:spPr/>
    </dgm:pt>
    <dgm:pt modelId="{D09E9E9A-4409-44FE-9F47-08063C48AA25}" type="pres">
      <dgm:prSet presAssocID="{CC3DAA3F-5FD6-459F-AFE9-3759F5F6CC79}" presName="sp" presStyleCnt="0"/>
      <dgm:spPr/>
    </dgm:pt>
    <dgm:pt modelId="{73D8F7FE-6705-4A80-A7A9-9056EDE2B19C}" type="pres">
      <dgm:prSet presAssocID="{8170EB9D-9B5E-4576-86EE-E961136B8D62}" presName="arrowAndChildren" presStyleCnt="0"/>
      <dgm:spPr/>
    </dgm:pt>
    <dgm:pt modelId="{A3694758-B5F8-4379-8E78-B3905C4E98C3}" type="pres">
      <dgm:prSet presAssocID="{8170EB9D-9B5E-4576-86EE-E961136B8D62}" presName="parentTextArrow" presStyleLbl="node1" presStyleIdx="1" presStyleCnt="2"/>
      <dgm:spPr/>
    </dgm:pt>
  </dgm:ptLst>
  <dgm:cxnLst>
    <dgm:cxn modelId="{6ABAA70C-C251-4AAD-B0F6-27538F0BEBE9}" type="presOf" srcId="{2D7D2C41-618E-4368-8D5F-9D3A446C279E}" destId="{E4D94439-2C78-4C42-B9B9-C2338E9C4FAC}" srcOrd="0" destOrd="0" presId="urn:microsoft.com/office/officeart/2005/8/layout/process4"/>
    <dgm:cxn modelId="{CD56EF0E-6A1A-419C-A911-69590FB90867}" srcId="{6B0C6122-E5E2-4F7C-A930-15D98FBF9260}" destId="{B3383BF6-489F-4644-B8AB-7B383399F35C}" srcOrd="1" destOrd="0" parTransId="{8A81EF35-1C94-4725-8877-24DCBC2392A6}" sibTransId="{1753A351-495E-480F-92A3-59CB06CB151D}"/>
    <dgm:cxn modelId="{53F93911-C00F-4BBF-A1C7-942C2720687E}" type="presOf" srcId="{F03306EC-C5DE-4B6B-89C0-35555959D19E}" destId="{C9BDA3BC-498F-4F70-B9DC-082827778482}" srcOrd="0" destOrd="0" presId="urn:microsoft.com/office/officeart/2005/8/layout/process4"/>
    <dgm:cxn modelId="{AE2AEF29-81F2-40B3-9C2D-40EEAEB56C9E}" srcId="{F03306EC-C5DE-4B6B-89C0-35555959D19E}" destId="{8170EB9D-9B5E-4576-86EE-E961136B8D62}" srcOrd="0" destOrd="0" parTransId="{EE53D916-BE56-4B19-B706-4B2B45BF9DD3}" sibTransId="{CC3DAA3F-5FD6-459F-AFE9-3759F5F6CC79}"/>
    <dgm:cxn modelId="{EA0F4339-29E8-4E86-9739-3AFFAF14BC19}" type="presOf" srcId="{6B0C6122-E5E2-4F7C-A930-15D98FBF9260}" destId="{E8185396-3505-482C-8DF0-284D62107B1F}" srcOrd="1" destOrd="0" presId="urn:microsoft.com/office/officeart/2005/8/layout/process4"/>
    <dgm:cxn modelId="{0AA2A63D-F1CB-47D3-90C2-AB6EAC7F4462}" type="presOf" srcId="{B3383BF6-489F-4644-B8AB-7B383399F35C}" destId="{9672C80B-1CFB-4A0A-91AE-9E4C90F33621}" srcOrd="0" destOrd="0" presId="urn:microsoft.com/office/officeart/2005/8/layout/process4"/>
    <dgm:cxn modelId="{4FEED56E-0DE3-495D-B818-7681243388B0}" type="presOf" srcId="{E97BB676-38D5-4E1D-8BB0-8BCBAAF32FA7}" destId="{72FAE87B-6B24-4EEB-A5FA-C20E78431E1B}" srcOrd="0" destOrd="0" presId="urn:microsoft.com/office/officeart/2005/8/layout/process4"/>
    <dgm:cxn modelId="{9ED6D770-2E47-4280-AE57-9798CC0329E7}" srcId="{6B0C6122-E5E2-4F7C-A930-15D98FBF9260}" destId="{E97BB676-38D5-4E1D-8BB0-8BCBAAF32FA7}" srcOrd="2" destOrd="0" parTransId="{35F77413-4B3C-4A8B-94C3-BBE0E49D8DC9}" sibTransId="{D8A98DF3-5F61-46E5-92FD-615AF1F759C8}"/>
    <dgm:cxn modelId="{DE9B6156-E6D6-448A-B802-776E13394550}" type="presOf" srcId="{6B0C6122-E5E2-4F7C-A930-15D98FBF9260}" destId="{73B7978E-CDB2-47E4-A72A-5059CCEF4BC4}" srcOrd="0" destOrd="0" presId="urn:microsoft.com/office/officeart/2005/8/layout/process4"/>
    <dgm:cxn modelId="{B26D8191-5645-40F5-BD4A-85797ACC73B9}" srcId="{F03306EC-C5DE-4B6B-89C0-35555959D19E}" destId="{6B0C6122-E5E2-4F7C-A930-15D98FBF9260}" srcOrd="1" destOrd="0" parTransId="{86645CEF-3DCB-4C7B-8D2D-903937809DC6}" sibTransId="{9C58CFC1-D433-40C6-9668-5CFB9BA4CEAA}"/>
    <dgm:cxn modelId="{C2110ED7-9534-438E-9941-776E84B91C63}" type="presOf" srcId="{8170EB9D-9B5E-4576-86EE-E961136B8D62}" destId="{A3694758-B5F8-4379-8E78-B3905C4E98C3}" srcOrd="0" destOrd="0" presId="urn:microsoft.com/office/officeart/2005/8/layout/process4"/>
    <dgm:cxn modelId="{B2BEBAE0-D52F-4CF7-86AF-C9C347A01A07}" srcId="{6B0C6122-E5E2-4F7C-A930-15D98FBF9260}" destId="{2D7D2C41-618E-4368-8D5F-9D3A446C279E}" srcOrd="0" destOrd="0" parTransId="{18C326E0-053B-424E-A42D-17E99B603C5E}" sibTransId="{F4F02168-DB95-4BBA-897F-08D553981428}"/>
    <dgm:cxn modelId="{C0298037-6714-40E9-8636-1750CABA55D7}" type="presParOf" srcId="{C9BDA3BC-498F-4F70-B9DC-082827778482}" destId="{6A9037D4-E594-474F-8777-B0E4872DD8AD}" srcOrd="0" destOrd="0" presId="urn:microsoft.com/office/officeart/2005/8/layout/process4"/>
    <dgm:cxn modelId="{B522B1A2-44EE-4461-BD4C-C96514047C55}" type="presParOf" srcId="{6A9037D4-E594-474F-8777-B0E4872DD8AD}" destId="{73B7978E-CDB2-47E4-A72A-5059CCEF4BC4}" srcOrd="0" destOrd="0" presId="urn:microsoft.com/office/officeart/2005/8/layout/process4"/>
    <dgm:cxn modelId="{E523E1B9-7FD7-407B-BD84-9EC28C42D034}" type="presParOf" srcId="{6A9037D4-E594-474F-8777-B0E4872DD8AD}" destId="{E8185396-3505-482C-8DF0-284D62107B1F}" srcOrd="1" destOrd="0" presId="urn:microsoft.com/office/officeart/2005/8/layout/process4"/>
    <dgm:cxn modelId="{9F3F5A36-DEB0-480B-B4EC-C5D0FEE45C33}" type="presParOf" srcId="{6A9037D4-E594-474F-8777-B0E4872DD8AD}" destId="{1C560242-E529-4605-A2BD-21B1100A8076}" srcOrd="2" destOrd="0" presId="urn:microsoft.com/office/officeart/2005/8/layout/process4"/>
    <dgm:cxn modelId="{68C5D46D-6F92-42FA-8B04-F7D5B4CA83CE}" type="presParOf" srcId="{1C560242-E529-4605-A2BD-21B1100A8076}" destId="{E4D94439-2C78-4C42-B9B9-C2338E9C4FAC}" srcOrd="0" destOrd="0" presId="urn:microsoft.com/office/officeart/2005/8/layout/process4"/>
    <dgm:cxn modelId="{3A262EC6-EFDC-4486-8937-7C3D2C405E8E}" type="presParOf" srcId="{1C560242-E529-4605-A2BD-21B1100A8076}" destId="{9672C80B-1CFB-4A0A-91AE-9E4C90F33621}" srcOrd="1" destOrd="0" presId="urn:microsoft.com/office/officeart/2005/8/layout/process4"/>
    <dgm:cxn modelId="{28177F3F-69D3-4056-8392-0389E8BD605C}" type="presParOf" srcId="{1C560242-E529-4605-A2BD-21B1100A8076}" destId="{72FAE87B-6B24-4EEB-A5FA-C20E78431E1B}" srcOrd="2" destOrd="0" presId="urn:microsoft.com/office/officeart/2005/8/layout/process4"/>
    <dgm:cxn modelId="{1BBD6A67-73E6-4D04-A552-F63B53EFFC31}" type="presParOf" srcId="{C9BDA3BC-498F-4F70-B9DC-082827778482}" destId="{D09E9E9A-4409-44FE-9F47-08063C48AA25}" srcOrd="1" destOrd="0" presId="urn:microsoft.com/office/officeart/2005/8/layout/process4"/>
    <dgm:cxn modelId="{D080148B-195D-426D-AA99-38BCCA580C33}" type="presParOf" srcId="{C9BDA3BC-498F-4F70-B9DC-082827778482}" destId="{73D8F7FE-6705-4A80-A7A9-9056EDE2B19C}" srcOrd="2" destOrd="0" presId="urn:microsoft.com/office/officeart/2005/8/layout/process4"/>
    <dgm:cxn modelId="{CA7E312C-D730-43E8-8473-7D29B376DBAC}" type="presParOf" srcId="{73D8F7FE-6705-4A80-A7A9-9056EDE2B19C}" destId="{A3694758-B5F8-4379-8E78-B3905C4E98C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1E579A2-5CE6-4FBA-9511-F0B024BB115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7077D2A-47BB-4A22-87DF-9AC709F75126}">
      <dgm:prSet custT="1"/>
      <dgm:spPr/>
      <dgm:t>
        <a:bodyPr/>
        <a:lstStyle/>
        <a:p>
          <a:pPr>
            <a:defRPr cap="all"/>
          </a:pPr>
          <a:r>
            <a:rPr lang="en-US" sz="1800" dirty="0"/>
            <a:t>Use A &amp; D to move backward and forward.</a:t>
          </a:r>
        </a:p>
      </dgm:t>
    </dgm:pt>
    <dgm:pt modelId="{4CC966EF-2CDE-4262-9A44-2FD4E894B634}" type="parTrans" cxnId="{5699F136-DFAD-4F1C-BCA7-22F2E2020AAD}">
      <dgm:prSet/>
      <dgm:spPr/>
      <dgm:t>
        <a:bodyPr/>
        <a:lstStyle/>
        <a:p>
          <a:endParaRPr lang="en-US"/>
        </a:p>
      </dgm:t>
    </dgm:pt>
    <dgm:pt modelId="{2CEA3F85-556B-4A98-97D9-4915276749DB}" type="sibTrans" cxnId="{5699F136-DFAD-4F1C-BCA7-22F2E2020AAD}">
      <dgm:prSet/>
      <dgm:spPr/>
      <dgm:t>
        <a:bodyPr/>
        <a:lstStyle/>
        <a:p>
          <a:endParaRPr lang="en-US"/>
        </a:p>
      </dgm:t>
    </dgm:pt>
    <dgm:pt modelId="{64931DB4-9F70-4EF1-A067-695D02717067}">
      <dgm:prSet custT="1"/>
      <dgm:spPr/>
      <dgm:t>
        <a:bodyPr/>
        <a:lstStyle/>
        <a:p>
          <a:pPr>
            <a:defRPr cap="all"/>
          </a:pPr>
          <a:r>
            <a:rPr lang="en-US" sz="1800" dirty="0"/>
            <a:t>Use W to Jump, S to duck.</a:t>
          </a:r>
        </a:p>
      </dgm:t>
    </dgm:pt>
    <dgm:pt modelId="{A45270AD-C44E-4AFE-9140-F7949198F6E1}" type="parTrans" cxnId="{DBC02350-35B2-4E54-AA2F-A85A3DF8F4CC}">
      <dgm:prSet/>
      <dgm:spPr/>
      <dgm:t>
        <a:bodyPr/>
        <a:lstStyle/>
        <a:p>
          <a:endParaRPr lang="en-US"/>
        </a:p>
      </dgm:t>
    </dgm:pt>
    <dgm:pt modelId="{F5348495-3D0E-459B-B303-0EC89B4C431A}" type="sibTrans" cxnId="{DBC02350-35B2-4E54-AA2F-A85A3DF8F4CC}">
      <dgm:prSet/>
      <dgm:spPr/>
      <dgm:t>
        <a:bodyPr/>
        <a:lstStyle/>
        <a:p>
          <a:endParaRPr lang="en-US"/>
        </a:p>
      </dgm:t>
    </dgm:pt>
    <dgm:pt modelId="{465DAD04-4F00-47DA-AB95-F426B289B63B}">
      <dgm:prSet custT="1"/>
      <dgm:spPr/>
      <dgm:t>
        <a:bodyPr/>
        <a:lstStyle/>
        <a:p>
          <a:pPr>
            <a:defRPr cap="all"/>
          </a:pPr>
          <a:r>
            <a:rPr lang="en-US" sz="1800" dirty="0"/>
            <a:t>Use 1, 2, 3, 4 to use the Element Cores (The player can custom each slot)</a:t>
          </a:r>
        </a:p>
      </dgm:t>
    </dgm:pt>
    <dgm:pt modelId="{E1246A4C-8494-49E0-B4CD-57DC9CC041EB}" type="parTrans" cxnId="{E16B8B17-4B72-41C9-84C6-74D40BA6FE13}">
      <dgm:prSet/>
      <dgm:spPr/>
      <dgm:t>
        <a:bodyPr/>
        <a:lstStyle/>
        <a:p>
          <a:endParaRPr lang="en-US"/>
        </a:p>
      </dgm:t>
    </dgm:pt>
    <dgm:pt modelId="{A4978ECE-7DA0-4A8F-BFB5-B5EA0EDC818D}" type="sibTrans" cxnId="{E16B8B17-4B72-41C9-84C6-74D40BA6FE13}">
      <dgm:prSet/>
      <dgm:spPr/>
      <dgm:t>
        <a:bodyPr/>
        <a:lstStyle/>
        <a:p>
          <a:endParaRPr lang="en-US"/>
        </a:p>
      </dgm:t>
    </dgm:pt>
    <dgm:pt modelId="{13391B23-E801-4F9E-9E49-DFD82C234459}">
      <dgm:prSet custT="1"/>
      <dgm:spPr/>
      <dgm:t>
        <a:bodyPr/>
        <a:lstStyle/>
        <a:p>
          <a:pPr>
            <a:defRPr cap="all"/>
          </a:pPr>
          <a:r>
            <a:rPr lang="en-US" sz="1800" dirty="0"/>
            <a:t>Use mouse to aim, mouse 1 to shoot, mouse 2 to use Launch ability.</a:t>
          </a:r>
        </a:p>
      </dgm:t>
    </dgm:pt>
    <dgm:pt modelId="{9A161970-B5D8-48DE-975C-7026639B5195}" type="parTrans" cxnId="{42294F50-7157-45D3-8632-24F8637D4CCD}">
      <dgm:prSet/>
      <dgm:spPr/>
      <dgm:t>
        <a:bodyPr/>
        <a:lstStyle/>
        <a:p>
          <a:endParaRPr lang="en-US"/>
        </a:p>
      </dgm:t>
    </dgm:pt>
    <dgm:pt modelId="{6F014905-62F5-40C2-B8D2-3BD095E54555}" type="sibTrans" cxnId="{42294F50-7157-45D3-8632-24F8637D4CCD}">
      <dgm:prSet/>
      <dgm:spPr/>
      <dgm:t>
        <a:bodyPr/>
        <a:lstStyle/>
        <a:p>
          <a:endParaRPr lang="en-US"/>
        </a:p>
      </dgm:t>
    </dgm:pt>
    <dgm:pt modelId="{02176DC6-D79D-4B45-BA7B-17F46F475F2F}">
      <dgm:prSet custT="1"/>
      <dgm:spPr/>
      <dgm:t>
        <a:bodyPr/>
        <a:lstStyle/>
        <a:p>
          <a:pPr>
            <a:defRPr cap="all"/>
          </a:pPr>
          <a:r>
            <a:rPr lang="en-US" sz="1800" dirty="0"/>
            <a:t>Use space or double click on W to levitate.</a:t>
          </a:r>
        </a:p>
      </dgm:t>
    </dgm:pt>
    <dgm:pt modelId="{05EE6481-7BA4-4CB5-B963-D30D620E6729}" type="parTrans" cxnId="{0122CA23-0739-4EFD-8762-F542CD79D404}">
      <dgm:prSet/>
      <dgm:spPr/>
      <dgm:t>
        <a:bodyPr/>
        <a:lstStyle/>
        <a:p>
          <a:endParaRPr lang="en-US"/>
        </a:p>
      </dgm:t>
    </dgm:pt>
    <dgm:pt modelId="{367787AE-8DC4-4782-90BD-3B5CE8F0044D}" type="sibTrans" cxnId="{0122CA23-0739-4EFD-8762-F542CD79D404}">
      <dgm:prSet/>
      <dgm:spPr/>
      <dgm:t>
        <a:bodyPr/>
        <a:lstStyle/>
        <a:p>
          <a:endParaRPr lang="en-US"/>
        </a:p>
      </dgm:t>
    </dgm:pt>
    <dgm:pt modelId="{B1A97E8C-96FF-4E58-97F6-90770A895278}" type="pres">
      <dgm:prSet presAssocID="{F1E579A2-5CE6-4FBA-9511-F0B024BB1157}" presName="root" presStyleCnt="0">
        <dgm:presLayoutVars>
          <dgm:dir/>
          <dgm:resizeHandles val="exact"/>
        </dgm:presLayoutVars>
      </dgm:prSet>
      <dgm:spPr/>
    </dgm:pt>
    <dgm:pt modelId="{AC7BD1AA-80EC-4E05-90D0-760D6C85F102}" type="pres">
      <dgm:prSet presAssocID="{27077D2A-47BB-4A22-87DF-9AC709F75126}" presName="compNode" presStyleCnt="0"/>
      <dgm:spPr/>
    </dgm:pt>
    <dgm:pt modelId="{BC47F66A-0868-4207-9AB7-5DEB665A971D}" type="pres">
      <dgm:prSet presAssocID="{27077D2A-47BB-4A22-87DF-9AC709F75126}" presName="iconBgRect" presStyleLbl="bgShp" presStyleIdx="0" presStyleCnt="5"/>
      <dgm:spPr>
        <a:prstGeom prst="round2DiagRect">
          <a:avLst>
            <a:gd name="adj1" fmla="val 29727"/>
            <a:gd name="adj2" fmla="val 0"/>
          </a:avLst>
        </a:prstGeom>
      </dgm:spPr>
    </dgm:pt>
    <dgm:pt modelId="{395878C5-8B95-4C74-8924-80AEB68ADEF6}" type="pres">
      <dgm:prSet presAssocID="{27077D2A-47BB-4A22-87DF-9AC709F7512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un"/>
        </a:ext>
      </dgm:extLst>
    </dgm:pt>
    <dgm:pt modelId="{A96815C9-C477-4138-BA64-59E1450FD3BD}" type="pres">
      <dgm:prSet presAssocID="{27077D2A-47BB-4A22-87DF-9AC709F75126}" presName="spaceRect" presStyleCnt="0"/>
      <dgm:spPr/>
    </dgm:pt>
    <dgm:pt modelId="{4363219B-A344-42A8-A795-A5162BD6A70B}" type="pres">
      <dgm:prSet presAssocID="{27077D2A-47BB-4A22-87DF-9AC709F75126}" presName="textRect" presStyleLbl="revTx" presStyleIdx="0" presStyleCnt="5">
        <dgm:presLayoutVars>
          <dgm:chMax val="1"/>
          <dgm:chPref val="1"/>
        </dgm:presLayoutVars>
      </dgm:prSet>
      <dgm:spPr/>
    </dgm:pt>
    <dgm:pt modelId="{B8E81977-A116-44BA-9FBC-A5BF6EB58CAB}" type="pres">
      <dgm:prSet presAssocID="{2CEA3F85-556B-4A98-97D9-4915276749DB}" presName="sibTrans" presStyleCnt="0"/>
      <dgm:spPr/>
    </dgm:pt>
    <dgm:pt modelId="{B655C404-ACD9-40ED-AC4B-FA9138367114}" type="pres">
      <dgm:prSet presAssocID="{64931DB4-9F70-4EF1-A067-695D02717067}" presName="compNode" presStyleCnt="0"/>
      <dgm:spPr/>
    </dgm:pt>
    <dgm:pt modelId="{B4717D5D-B342-4389-8DA4-FE2E30E01E42}" type="pres">
      <dgm:prSet presAssocID="{64931DB4-9F70-4EF1-A067-695D02717067}" presName="iconBgRect" presStyleLbl="bgShp" presStyleIdx="1" presStyleCnt="5"/>
      <dgm:spPr>
        <a:prstGeom prst="round2DiagRect">
          <a:avLst>
            <a:gd name="adj1" fmla="val 29727"/>
            <a:gd name="adj2" fmla="val 0"/>
          </a:avLst>
        </a:prstGeom>
      </dgm:spPr>
    </dgm:pt>
    <dgm:pt modelId="{81134A64-1B79-4681-9466-E1DDB1B3EF2D}" type="pres">
      <dgm:prSet presAssocID="{64931DB4-9F70-4EF1-A067-695D0271706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ymnast Floor routine"/>
        </a:ext>
      </dgm:extLst>
    </dgm:pt>
    <dgm:pt modelId="{623150FC-6B48-4B3E-BD1B-E77A3B076867}" type="pres">
      <dgm:prSet presAssocID="{64931DB4-9F70-4EF1-A067-695D02717067}" presName="spaceRect" presStyleCnt="0"/>
      <dgm:spPr/>
    </dgm:pt>
    <dgm:pt modelId="{8CC8A680-F5DB-4B76-A8DE-61BB1D485B6C}" type="pres">
      <dgm:prSet presAssocID="{64931DB4-9F70-4EF1-A067-695D02717067}" presName="textRect" presStyleLbl="revTx" presStyleIdx="1" presStyleCnt="5">
        <dgm:presLayoutVars>
          <dgm:chMax val="1"/>
          <dgm:chPref val="1"/>
        </dgm:presLayoutVars>
      </dgm:prSet>
      <dgm:spPr/>
    </dgm:pt>
    <dgm:pt modelId="{13160F4A-6078-48E1-998D-F1712A1894B3}" type="pres">
      <dgm:prSet presAssocID="{F5348495-3D0E-459B-B303-0EC89B4C431A}" presName="sibTrans" presStyleCnt="0"/>
      <dgm:spPr/>
    </dgm:pt>
    <dgm:pt modelId="{B77CEAED-F60E-4B79-BB38-89A973FA44E2}" type="pres">
      <dgm:prSet presAssocID="{465DAD04-4F00-47DA-AB95-F426B289B63B}" presName="compNode" presStyleCnt="0"/>
      <dgm:spPr/>
    </dgm:pt>
    <dgm:pt modelId="{A1E5C153-68B2-4106-8968-6815FF025933}" type="pres">
      <dgm:prSet presAssocID="{465DAD04-4F00-47DA-AB95-F426B289B63B}" presName="iconBgRect" presStyleLbl="bgShp" presStyleIdx="2" presStyleCnt="5"/>
      <dgm:spPr>
        <a:prstGeom prst="round2DiagRect">
          <a:avLst>
            <a:gd name="adj1" fmla="val 29727"/>
            <a:gd name="adj2" fmla="val 0"/>
          </a:avLst>
        </a:prstGeom>
      </dgm:spPr>
    </dgm:pt>
    <dgm:pt modelId="{D8E26495-ED74-4B98-A487-9BA9D7FFE6B6}" type="pres">
      <dgm:prSet presAssocID="{465DAD04-4F00-47DA-AB95-F426B289B63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ingerprint"/>
        </a:ext>
      </dgm:extLst>
    </dgm:pt>
    <dgm:pt modelId="{2DEA9EB8-30AD-4F0B-9316-C97EE3F70F29}" type="pres">
      <dgm:prSet presAssocID="{465DAD04-4F00-47DA-AB95-F426B289B63B}" presName="spaceRect" presStyleCnt="0"/>
      <dgm:spPr/>
    </dgm:pt>
    <dgm:pt modelId="{49ADFAFE-4DBB-4146-A114-FC718DE53E54}" type="pres">
      <dgm:prSet presAssocID="{465DAD04-4F00-47DA-AB95-F426B289B63B}" presName="textRect" presStyleLbl="revTx" presStyleIdx="2" presStyleCnt="5">
        <dgm:presLayoutVars>
          <dgm:chMax val="1"/>
          <dgm:chPref val="1"/>
        </dgm:presLayoutVars>
      </dgm:prSet>
      <dgm:spPr/>
    </dgm:pt>
    <dgm:pt modelId="{B19F2800-A7C5-4AFA-9A4A-AAAEA795B474}" type="pres">
      <dgm:prSet presAssocID="{A4978ECE-7DA0-4A8F-BFB5-B5EA0EDC818D}" presName="sibTrans" presStyleCnt="0"/>
      <dgm:spPr/>
    </dgm:pt>
    <dgm:pt modelId="{D2F423D6-7123-4386-9BD3-39766EC5C019}" type="pres">
      <dgm:prSet presAssocID="{13391B23-E801-4F9E-9E49-DFD82C234459}" presName="compNode" presStyleCnt="0"/>
      <dgm:spPr/>
    </dgm:pt>
    <dgm:pt modelId="{CF56EB50-E3B5-43AC-930F-8CC97B9BECA1}" type="pres">
      <dgm:prSet presAssocID="{13391B23-E801-4F9E-9E49-DFD82C234459}" presName="iconBgRect" presStyleLbl="bgShp" presStyleIdx="3" presStyleCnt="5"/>
      <dgm:spPr>
        <a:prstGeom prst="round2DiagRect">
          <a:avLst>
            <a:gd name="adj1" fmla="val 29727"/>
            <a:gd name="adj2" fmla="val 0"/>
          </a:avLst>
        </a:prstGeom>
      </dgm:spPr>
    </dgm:pt>
    <dgm:pt modelId="{22B27AF6-CA7A-4E5A-A902-7868184D893A}" type="pres">
      <dgm:prSet presAssocID="{13391B23-E801-4F9E-9E49-DFD82C23445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ocket"/>
        </a:ext>
      </dgm:extLst>
    </dgm:pt>
    <dgm:pt modelId="{91AC373E-1BB1-434C-A580-D640F978579A}" type="pres">
      <dgm:prSet presAssocID="{13391B23-E801-4F9E-9E49-DFD82C234459}" presName="spaceRect" presStyleCnt="0"/>
      <dgm:spPr/>
    </dgm:pt>
    <dgm:pt modelId="{96B60B22-7C23-4C98-8950-E24DEAA3D9A3}" type="pres">
      <dgm:prSet presAssocID="{13391B23-E801-4F9E-9E49-DFD82C234459}" presName="textRect" presStyleLbl="revTx" presStyleIdx="3" presStyleCnt="5">
        <dgm:presLayoutVars>
          <dgm:chMax val="1"/>
          <dgm:chPref val="1"/>
        </dgm:presLayoutVars>
      </dgm:prSet>
      <dgm:spPr/>
    </dgm:pt>
    <dgm:pt modelId="{03067302-B639-49E3-B3FB-F906529E8B68}" type="pres">
      <dgm:prSet presAssocID="{6F014905-62F5-40C2-B8D2-3BD095E54555}" presName="sibTrans" presStyleCnt="0"/>
      <dgm:spPr/>
    </dgm:pt>
    <dgm:pt modelId="{2CB7AB5F-6470-440A-A929-329DEDD0BE1E}" type="pres">
      <dgm:prSet presAssocID="{02176DC6-D79D-4B45-BA7B-17F46F475F2F}" presName="compNode" presStyleCnt="0"/>
      <dgm:spPr/>
    </dgm:pt>
    <dgm:pt modelId="{DEE52850-D59F-493E-BD23-5C3A261A5DAB}" type="pres">
      <dgm:prSet presAssocID="{02176DC6-D79D-4B45-BA7B-17F46F475F2F}" presName="iconBgRect" presStyleLbl="bgShp" presStyleIdx="4" presStyleCnt="5"/>
      <dgm:spPr>
        <a:prstGeom prst="round2DiagRect">
          <a:avLst>
            <a:gd name="adj1" fmla="val 29727"/>
            <a:gd name="adj2" fmla="val 0"/>
          </a:avLst>
        </a:prstGeom>
      </dgm:spPr>
    </dgm:pt>
    <dgm:pt modelId="{26C1713E-0184-4586-9F58-30BDCCDA8511}" type="pres">
      <dgm:prSet presAssocID="{02176DC6-D79D-4B45-BA7B-17F46F475F2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Arrow Clockwise curve"/>
        </a:ext>
      </dgm:extLst>
    </dgm:pt>
    <dgm:pt modelId="{472BFBF2-196F-4A0C-8310-D9FC061D71BA}" type="pres">
      <dgm:prSet presAssocID="{02176DC6-D79D-4B45-BA7B-17F46F475F2F}" presName="spaceRect" presStyleCnt="0"/>
      <dgm:spPr/>
    </dgm:pt>
    <dgm:pt modelId="{C9DBF5C5-70AA-4F76-A10E-85F92BC8C7C6}" type="pres">
      <dgm:prSet presAssocID="{02176DC6-D79D-4B45-BA7B-17F46F475F2F}" presName="textRect" presStyleLbl="revTx" presStyleIdx="4" presStyleCnt="5">
        <dgm:presLayoutVars>
          <dgm:chMax val="1"/>
          <dgm:chPref val="1"/>
        </dgm:presLayoutVars>
      </dgm:prSet>
      <dgm:spPr/>
    </dgm:pt>
  </dgm:ptLst>
  <dgm:cxnLst>
    <dgm:cxn modelId="{E16B8B17-4B72-41C9-84C6-74D40BA6FE13}" srcId="{F1E579A2-5CE6-4FBA-9511-F0B024BB1157}" destId="{465DAD04-4F00-47DA-AB95-F426B289B63B}" srcOrd="2" destOrd="0" parTransId="{E1246A4C-8494-49E0-B4CD-57DC9CC041EB}" sibTransId="{A4978ECE-7DA0-4A8F-BFB5-B5EA0EDC818D}"/>
    <dgm:cxn modelId="{0122CA23-0739-4EFD-8762-F542CD79D404}" srcId="{F1E579A2-5CE6-4FBA-9511-F0B024BB1157}" destId="{02176DC6-D79D-4B45-BA7B-17F46F475F2F}" srcOrd="4" destOrd="0" parTransId="{05EE6481-7BA4-4CB5-B963-D30D620E6729}" sibTransId="{367787AE-8DC4-4782-90BD-3B5CE8F0044D}"/>
    <dgm:cxn modelId="{E9D44830-BC42-4BB0-98A4-E871DC058207}" type="presOf" srcId="{465DAD04-4F00-47DA-AB95-F426B289B63B}" destId="{49ADFAFE-4DBB-4146-A114-FC718DE53E54}" srcOrd="0" destOrd="0" presId="urn:microsoft.com/office/officeart/2018/5/layout/IconLeafLabelList"/>
    <dgm:cxn modelId="{5699F136-DFAD-4F1C-BCA7-22F2E2020AAD}" srcId="{F1E579A2-5CE6-4FBA-9511-F0B024BB1157}" destId="{27077D2A-47BB-4A22-87DF-9AC709F75126}" srcOrd="0" destOrd="0" parTransId="{4CC966EF-2CDE-4262-9A44-2FD4E894B634}" sibTransId="{2CEA3F85-556B-4A98-97D9-4915276749DB}"/>
    <dgm:cxn modelId="{15B7D83D-EB8C-4143-8366-F809A399FB7A}" type="presOf" srcId="{27077D2A-47BB-4A22-87DF-9AC709F75126}" destId="{4363219B-A344-42A8-A795-A5162BD6A70B}" srcOrd="0" destOrd="0" presId="urn:microsoft.com/office/officeart/2018/5/layout/IconLeafLabelList"/>
    <dgm:cxn modelId="{1E526961-F5C1-4832-8200-C52F3A7C79FC}" type="presOf" srcId="{64931DB4-9F70-4EF1-A067-695D02717067}" destId="{8CC8A680-F5DB-4B76-A8DE-61BB1D485B6C}" srcOrd="0" destOrd="0" presId="urn:microsoft.com/office/officeart/2018/5/layout/IconLeafLabelList"/>
    <dgm:cxn modelId="{DBC02350-35B2-4E54-AA2F-A85A3DF8F4CC}" srcId="{F1E579A2-5CE6-4FBA-9511-F0B024BB1157}" destId="{64931DB4-9F70-4EF1-A067-695D02717067}" srcOrd="1" destOrd="0" parTransId="{A45270AD-C44E-4AFE-9140-F7949198F6E1}" sibTransId="{F5348495-3D0E-459B-B303-0EC89B4C431A}"/>
    <dgm:cxn modelId="{42294F50-7157-45D3-8632-24F8637D4CCD}" srcId="{F1E579A2-5CE6-4FBA-9511-F0B024BB1157}" destId="{13391B23-E801-4F9E-9E49-DFD82C234459}" srcOrd="3" destOrd="0" parTransId="{9A161970-B5D8-48DE-975C-7026639B5195}" sibTransId="{6F014905-62F5-40C2-B8D2-3BD095E54555}"/>
    <dgm:cxn modelId="{D4B09C8D-3D0E-490A-88A7-C8ACFB23B0AE}" type="presOf" srcId="{F1E579A2-5CE6-4FBA-9511-F0B024BB1157}" destId="{B1A97E8C-96FF-4E58-97F6-90770A895278}" srcOrd="0" destOrd="0" presId="urn:microsoft.com/office/officeart/2018/5/layout/IconLeafLabelList"/>
    <dgm:cxn modelId="{2B66DBB1-B7A2-4571-B01D-DC11F56C0118}" type="presOf" srcId="{13391B23-E801-4F9E-9E49-DFD82C234459}" destId="{96B60B22-7C23-4C98-8950-E24DEAA3D9A3}" srcOrd="0" destOrd="0" presId="urn:microsoft.com/office/officeart/2018/5/layout/IconLeafLabelList"/>
    <dgm:cxn modelId="{084FF5D2-DDF3-49CF-88A2-6EFE8830DEB3}" type="presOf" srcId="{02176DC6-D79D-4B45-BA7B-17F46F475F2F}" destId="{C9DBF5C5-70AA-4F76-A10E-85F92BC8C7C6}" srcOrd="0" destOrd="0" presId="urn:microsoft.com/office/officeart/2018/5/layout/IconLeafLabelList"/>
    <dgm:cxn modelId="{1A38D42A-D18C-45C9-8FE7-3F85D5B5C457}" type="presParOf" srcId="{B1A97E8C-96FF-4E58-97F6-90770A895278}" destId="{AC7BD1AA-80EC-4E05-90D0-760D6C85F102}" srcOrd="0" destOrd="0" presId="urn:microsoft.com/office/officeart/2018/5/layout/IconLeafLabelList"/>
    <dgm:cxn modelId="{20ACD237-1053-4057-AC24-196DA58CC72E}" type="presParOf" srcId="{AC7BD1AA-80EC-4E05-90D0-760D6C85F102}" destId="{BC47F66A-0868-4207-9AB7-5DEB665A971D}" srcOrd="0" destOrd="0" presId="urn:microsoft.com/office/officeart/2018/5/layout/IconLeafLabelList"/>
    <dgm:cxn modelId="{BD69C20C-7A27-4566-AA1D-372FB963E07F}" type="presParOf" srcId="{AC7BD1AA-80EC-4E05-90D0-760D6C85F102}" destId="{395878C5-8B95-4C74-8924-80AEB68ADEF6}" srcOrd="1" destOrd="0" presId="urn:microsoft.com/office/officeart/2018/5/layout/IconLeafLabelList"/>
    <dgm:cxn modelId="{5B9DC96D-92D1-4D88-A17A-39CBAA50D8E8}" type="presParOf" srcId="{AC7BD1AA-80EC-4E05-90D0-760D6C85F102}" destId="{A96815C9-C477-4138-BA64-59E1450FD3BD}" srcOrd="2" destOrd="0" presId="urn:microsoft.com/office/officeart/2018/5/layout/IconLeafLabelList"/>
    <dgm:cxn modelId="{12AC96CD-8280-4920-AE0A-707139E295E8}" type="presParOf" srcId="{AC7BD1AA-80EC-4E05-90D0-760D6C85F102}" destId="{4363219B-A344-42A8-A795-A5162BD6A70B}" srcOrd="3" destOrd="0" presId="urn:microsoft.com/office/officeart/2018/5/layout/IconLeafLabelList"/>
    <dgm:cxn modelId="{AE32031C-60CA-421F-9E41-C287E92FC056}" type="presParOf" srcId="{B1A97E8C-96FF-4E58-97F6-90770A895278}" destId="{B8E81977-A116-44BA-9FBC-A5BF6EB58CAB}" srcOrd="1" destOrd="0" presId="urn:microsoft.com/office/officeart/2018/5/layout/IconLeafLabelList"/>
    <dgm:cxn modelId="{A637B28A-B4A3-41FC-A244-959AF05398D8}" type="presParOf" srcId="{B1A97E8C-96FF-4E58-97F6-90770A895278}" destId="{B655C404-ACD9-40ED-AC4B-FA9138367114}" srcOrd="2" destOrd="0" presId="urn:microsoft.com/office/officeart/2018/5/layout/IconLeafLabelList"/>
    <dgm:cxn modelId="{4C57684B-91D6-4FB1-8D7E-F7EBFDFC6DA4}" type="presParOf" srcId="{B655C404-ACD9-40ED-AC4B-FA9138367114}" destId="{B4717D5D-B342-4389-8DA4-FE2E30E01E42}" srcOrd="0" destOrd="0" presId="urn:microsoft.com/office/officeart/2018/5/layout/IconLeafLabelList"/>
    <dgm:cxn modelId="{CF00526A-8072-4E2B-AD36-FA812C8856CD}" type="presParOf" srcId="{B655C404-ACD9-40ED-AC4B-FA9138367114}" destId="{81134A64-1B79-4681-9466-E1DDB1B3EF2D}" srcOrd="1" destOrd="0" presId="urn:microsoft.com/office/officeart/2018/5/layout/IconLeafLabelList"/>
    <dgm:cxn modelId="{C3680CC5-97FD-4090-B905-BF61C1442EC8}" type="presParOf" srcId="{B655C404-ACD9-40ED-AC4B-FA9138367114}" destId="{623150FC-6B48-4B3E-BD1B-E77A3B076867}" srcOrd="2" destOrd="0" presId="urn:microsoft.com/office/officeart/2018/5/layout/IconLeafLabelList"/>
    <dgm:cxn modelId="{472E7379-1FE9-484F-9D5F-D20376D1849A}" type="presParOf" srcId="{B655C404-ACD9-40ED-AC4B-FA9138367114}" destId="{8CC8A680-F5DB-4B76-A8DE-61BB1D485B6C}" srcOrd="3" destOrd="0" presId="urn:microsoft.com/office/officeart/2018/5/layout/IconLeafLabelList"/>
    <dgm:cxn modelId="{1CBFC32D-84B9-4F4C-A7AC-3607EA8C4E7F}" type="presParOf" srcId="{B1A97E8C-96FF-4E58-97F6-90770A895278}" destId="{13160F4A-6078-48E1-998D-F1712A1894B3}" srcOrd="3" destOrd="0" presId="urn:microsoft.com/office/officeart/2018/5/layout/IconLeafLabelList"/>
    <dgm:cxn modelId="{442F8094-7500-4D92-8140-223E52DF1719}" type="presParOf" srcId="{B1A97E8C-96FF-4E58-97F6-90770A895278}" destId="{B77CEAED-F60E-4B79-BB38-89A973FA44E2}" srcOrd="4" destOrd="0" presId="urn:microsoft.com/office/officeart/2018/5/layout/IconLeafLabelList"/>
    <dgm:cxn modelId="{115C517E-5DCB-4158-B852-560A5D3C1F65}" type="presParOf" srcId="{B77CEAED-F60E-4B79-BB38-89A973FA44E2}" destId="{A1E5C153-68B2-4106-8968-6815FF025933}" srcOrd="0" destOrd="0" presId="urn:microsoft.com/office/officeart/2018/5/layout/IconLeafLabelList"/>
    <dgm:cxn modelId="{6E61301A-0906-46D3-87B6-8A231FDC7D68}" type="presParOf" srcId="{B77CEAED-F60E-4B79-BB38-89A973FA44E2}" destId="{D8E26495-ED74-4B98-A487-9BA9D7FFE6B6}" srcOrd="1" destOrd="0" presId="urn:microsoft.com/office/officeart/2018/5/layout/IconLeafLabelList"/>
    <dgm:cxn modelId="{D625121D-5A13-493A-AF2C-E6091F2A32CE}" type="presParOf" srcId="{B77CEAED-F60E-4B79-BB38-89A973FA44E2}" destId="{2DEA9EB8-30AD-4F0B-9316-C97EE3F70F29}" srcOrd="2" destOrd="0" presId="urn:microsoft.com/office/officeart/2018/5/layout/IconLeafLabelList"/>
    <dgm:cxn modelId="{548783EA-ADC9-4D0C-9912-05AE90A30CE9}" type="presParOf" srcId="{B77CEAED-F60E-4B79-BB38-89A973FA44E2}" destId="{49ADFAFE-4DBB-4146-A114-FC718DE53E54}" srcOrd="3" destOrd="0" presId="urn:microsoft.com/office/officeart/2018/5/layout/IconLeafLabelList"/>
    <dgm:cxn modelId="{513E3DEE-3F08-4D1C-AA98-15B119872843}" type="presParOf" srcId="{B1A97E8C-96FF-4E58-97F6-90770A895278}" destId="{B19F2800-A7C5-4AFA-9A4A-AAAEA795B474}" srcOrd="5" destOrd="0" presId="urn:microsoft.com/office/officeart/2018/5/layout/IconLeafLabelList"/>
    <dgm:cxn modelId="{FC14AE97-DC0F-48D5-8F91-588DC08ACEBB}" type="presParOf" srcId="{B1A97E8C-96FF-4E58-97F6-90770A895278}" destId="{D2F423D6-7123-4386-9BD3-39766EC5C019}" srcOrd="6" destOrd="0" presId="urn:microsoft.com/office/officeart/2018/5/layout/IconLeafLabelList"/>
    <dgm:cxn modelId="{016EAD10-B8C9-4A84-A759-758EEEEB89EA}" type="presParOf" srcId="{D2F423D6-7123-4386-9BD3-39766EC5C019}" destId="{CF56EB50-E3B5-43AC-930F-8CC97B9BECA1}" srcOrd="0" destOrd="0" presId="urn:microsoft.com/office/officeart/2018/5/layout/IconLeafLabelList"/>
    <dgm:cxn modelId="{65500913-5DAA-4197-BAD5-5C9D9020280D}" type="presParOf" srcId="{D2F423D6-7123-4386-9BD3-39766EC5C019}" destId="{22B27AF6-CA7A-4E5A-A902-7868184D893A}" srcOrd="1" destOrd="0" presId="urn:microsoft.com/office/officeart/2018/5/layout/IconLeafLabelList"/>
    <dgm:cxn modelId="{88444532-B651-4B14-A4C7-C8606C0B0AAA}" type="presParOf" srcId="{D2F423D6-7123-4386-9BD3-39766EC5C019}" destId="{91AC373E-1BB1-434C-A580-D640F978579A}" srcOrd="2" destOrd="0" presId="urn:microsoft.com/office/officeart/2018/5/layout/IconLeafLabelList"/>
    <dgm:cxn modelId="{F8AC7042-C16E-434A-8FF3-2FF98480366C}" type="presParOf" srcId="{D2F423D6-7123-4386-9BD3-39766EC5C019}" destId="{96B60B22-7C23-4C98-8950-E24DEAA3D9A3}" srcOrd="3" destOrd="0" presId="urn:microsoft.com/office/officeart/2018/5/layout/IconLeafLabelList"/>
    <dgm:cxn modelId="{F01ECF3C-DDEF-4870-9B03-5A4F65683E5E}" type="presParOf" srcId="{B1A97E8C-96FF-4E58-97F6-90770A895278}" destId="{03067302-B639-49E3-B3FB-F906529E8B68}" srcOrd="7" destOrd="0" presId="urn:microsoft.com/office/officeart/2018/5/layout/IconLeafLabelList"/>
    <dgm:cxn modelId="{96BEFCAD-A9A6-47A1-A519-A406A3AF34F0}" type="presParOf" srcId="{B1A97E8C-96FF-4E58-97F6-90770A895278}" destId="{2CB7AB5F-6470-440A-A929-329DEDD0BE1E}" srcOrd="8" destOrd="0" presId="urn:microsoft.com/office/officeart/2018/5/layout/IconLeafLabelList"/>
    <dgm:cxn modelId="{2BC7B5DA-B152-41E2-BFB6-4232362E68E8}" type="presParOf" srcId="{2CB7AB5F-6470-440A-A929-329DEDD0BE1E}" destId="{DEE52850-D59F-493E-BD23-5C3A261A5DAB}" srcOrd="0" destOrd="0" presId="urn:microsoft.com/office/officeart/2018/5/layout/IconLeafLabelList"/>
    <dgm:cxn modelId="{3E3B1C47-072C-4E29-8F5E-0C16A2ECA7CA}" type="presParOf" srcId="{2CB7AB5F-6470-440A-A929-329DEDD0BE1E}" destId="{26C1713E-0184-4586-9F58-30BDCCDA8511}" srcOrd="1" destOrd="0" presId="urn:microsoft.com/office/officeart/2018/5/layout/IconLeafLabelList"/>
    <dgm:cxn modelId="{FDDA1951-C39C-4FCE-B6FB-43115338C0DA}" type="presParOf" srcId="{2CB7AB5F-6470-440A-A929-329DEDD0BE1E}" destId="{472BFBF2-196F-4A0C-8310-D9FC061D71BA}" srcOrd="2" destOrd="0" presId="urn:microsoft.com/office/officeart/2018/5/layout/IconLeafLabelList"/>
    <dgm:cxn modelId="{CD227DD5-A8FC-40C5-B663-1B64A592065E}" type="presParOf" srcId="{2CB7AB5F-6470-440A-A929-329DEDD0BE1E}" destId="{C9DBF5C5-70AA-4F76-A10E-85F92BC8C7C6}"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2BEB1-E4AB-4591-ACCD-D90CF2E25D1E}">
      <dsp:nvSpPr>
        <dsp:cNvPr id="0" name=""/>
        <dsp:cNvSpPr/>
      </dsp:nvSpPr>
      <dsp:spPr>
        <a:xfrm>
          <a:off x="679050" y="83168"/>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14AF8-5952-4A17-B246-A4018EA00A9D}">
      <dsp:nvSpPr>
        <dsp:cNvPr id="0" name=""/>
        <dsp:cNvSpPr/>
      </dsp:nvSpPr>
      <dsp:spPr>
        <a:xfrm>
          <a:off x="1081237" y="485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50DB54-781C-44A7-BDD6-BCB706F5F712}">
      <dsp:nvSpPr>
        <dsp:cNvPr id="0" name=""/>
        <dsp:cNvSpPr/>
      </dsp:nvSpPr>
      <dsp:spPr>
        <a:xfrm>
          <a:off x="75768" y="2558169"/>
          <a:ext cx="3093750"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a:t>Platformer game</a:t>
          </a:r>
        </a:p>
      </dsp:txBody>
      <dsp:txXfrm>
        <a:off x="75768" y="2558169"/>
        <a:ext cx="3093750" cy="1710000"/>
      </dsp:txXfrm>
    </dsp:sp>
    <dsp:sp modelId="{8FBB09C1-D323-4F56-AE2B-9641FCF32EE4}">
      <dsp:nvSpPr>
        <dsp:cNvPr id="0" name=""/>
        <dsp:cNvSpPr/>
      </dsp:nvSpPr>
      <dsp:spPr>
        <a:xfrm>
          <a:off x="4314206" y="83168"/>
          <a:ext cx="1887187" cy="1887187"/>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FB0B77BF-FC1D-4EAE-8DC3-11286CD4B438}">
      <dsp:nvSpPr>
        <dsp:cNvPr id="0" name=""/>
        <dsp:cNvSpPr/>
      </dsp:nvSpPr>
      <dsp:spPr>
        <a:xfrm>
          <a:off x="4716393" y="485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1AA340-065B-4722-A44B-AC889E81AAE8}">
      <dsp:nvSpPr>
        <dsp:cNvPr id="0" name=""/>
        <dsp:cNvSpPr/>
      </dsp:nvSpPr>
      <dsp:spPr>
        <a:xfrm>
          <a:off x="4242421" y="2340468"/>
          <a:ext cx="2030761"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Target audience: 16+ and PC gamer</a:t>
          </a:r>
        </a:p>
      </dsp:txBody>
      <dsp:txXfrm>
        <a:off x="4242421" y="2340468"/>
        <a:ext cx="2030761" cy="1710000"/>
      </dsp:txXfrm>
    </dsp:sp>
    <dsp:sp modelId="{C7E31AD8-0E09-4CBC-94E6-DFD422A3D70F}">
      <dsp:nvSpPr>
        <dsp:cNvPr id="0" name=""/>
        <dsp:cNvSpPr/>
      </dsp:nvSpPr>
      <dsp:spPr>
        <a:xfrm>
          <a:off x="7949362" y="83168"/>
          <a:ext cx="1887187" cy="188718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6A47008A-715B-4FFA-8CBA-5E328D0AA634}">
      <dsp:nvSpPr>
        <dsp:cNvPr id="0" name=""/>
        <dsp:cNvSpPr/>
      </dsp:nvSpPr>
      <dsp:spPr>
        <a:xfrm>
          <a:off x="8351550" y="485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78E1D-A49C-463C-80E1-D7A9552FCF16}">
      <dsp:nvSpPr>
        <dsp:cNvPr id="0" name=""/>
        <dsp:cNvSpPr/>
      </dsp:nvSpPr>
      <dsp:spPr>
        <a:xfrm>
          <a:off x="7421847" y="2231610"/>
          <a:ext cx="3093750"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Game Concept :</a:t>
          </a:r>
        </a:p>
        <a:p>
          <a:pPr marL="0" lvl="0" indent="0" algn="ctr" defTabSz="711200">
            <a:lnSpc>
              <a:spcPct val="90000"/>
            </a:lnSpc>
            <a:spcBef>
              <a:spcPct val="0"/>
            </a:spcBef>
            <a:spcAft>
              <a:spcPct val="35000"/>
            </a:spcAft>
            <a:buNone/>
            <a:defRPr cap="all"/>
          </a:pPr>
          <a:r>
            <a:rPr lang="en-US" sz="1600" kern="1200" dirty="0"/>
            <a:t>The player needs to find his/her lost memories in a near future world where the machine creatures turned human into cyborgs for the war purposes</a:t>
          </a:r>
        </a:p>
        <a:p>
          <a:pPr marL="0" lvl="0" indent="0" algn="ctr" defTabSz="711200">
            <a:lnSpc>
              <a:spcPct val="90000"/>
            </a:lnSpc>
            <a:spcBef>
              <a:spcPct val="0"/>
            </a:spcBef>
            <a:spcAft>
              <a:spcPct val="35000"/>
            </a:spcAft>
            <a:buNone/>
            <a:defRPr cap="all"/>
          </a:pPr>
          <a:r>
            <a:rPr lang="en-US" sz="1100" kern="1200" dirty="0"/>
            <a:t> </a:t>
          </a:r>
        </a:p>
      </dsp:txBody>
      <dsp:txXfrm>
        <a:off x="7421847" y="2231610"/>
        <a:ext cx="3093750" cy="171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A1869-3AFE-4C95-AF75-79C835836D58}">
      <dsp:nvSpPr>
        <dsp:cNvPr id="0" name=""/>
        <dsp:cNvSpPr/>
      </dsp:nvSpPr>
      <dsp:spPr>
        <a:xfrm>
          <a:off x="973190"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38236-DF21-4B1E-AF5A-54CF8A1EBD8D}">
      <dsp:nvSpPr>
        <dsp:cNvPr id="0" name=""/>
        <dsp:cNvSpPr/>
      </dsp:nvSpPr>
      <dsp:spPr>
        <a:xfrm>
          <a:off x="1242597" y="1256131"/>
          <a:ext cx="725326" cy="7253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54AF22-9524-4B5B-A357-340DD8CCB165}">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Unity</a:t>
          </a:r>
        </a:p>
      </dsp:txBody>
      <dsp:txXfrm>
        <a:off x="569079" y="2644614"/>
        <a:ext cx="2072362" cy="720000"/>
      </dsp:txXfrm>
    </dsp:sp>
    <dsp:sp modelId="{58683DB5-184E-46E4-9BAD-F1902815D3AA}">
      <dsp:nvSpPr>
        <dsp:cNvPr id="0" name=""/>
        <dsp:cNvSpPr/>
      </dsp:nvSpPr>
      <dsp:spPr>
        <a:xfrm>
          <a:off x="3408216"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711973-8FFF-4D6E-88CC-AED96E114A28}">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46498-2ABB-41DE-BA3C-D5E36E7B2151}">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WebGL</a:t>
          </a:r>
        </a:p>
      </dsp:txBody>
      <dsp:txXfrm>
        <a:off x="3004105" y="2644614"/>
        <a:ext cx="2072362" cy="720000"/>
      </dsp:txXfrm>
    </dsp:sp>
    <dsp:sp modelId="{61D4F401-CB23-4A9C-B454-7492B8EF9E5F}">
      <dsp:nvSpPr>
        <dsp:cNvPr id="0" name=""/>
        <dsp:cNvSpPr/>
      </dsp:nvSpPr>
      <dsp:spPr>
        <a:xfrm>
          <a:off x="5843242"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55120-44EB-4A00-A08C-E66B7CD80805}">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9715B6-7BF2-4B61-8E53-E0AF0F80C323}">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Adobe Photoshop </a:t>
          </a:r>
        </a:p>
      </dsp:txBody>
      <dsp:txXfrm>
        <a:off x="5439131" y="2644614"/>
        <a:ext cx="2072362" cy="720000"/>
      </dsp:txXfrm>
    </dsp:sp>
    <dsp:sp modelId="{C653751F-9220-4CD8-B8AF-3CBF31C7D8F7}">
      <dsp:nvSpPr>
        <dsp:cNvPr id="0" name=""/>
        <dsp:cNvSpPr/>
      </dsp:nvSpPr>
      <dsp:spPr>
        <a:xfrm>
          <a:off x="8278268"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AAC00-EF76-4827-B99A-79CAB237D98A}">
      <dsp:nvSpPr>
        <dsp:cNvPr id="0" name=""/>
        <dsp:cNvSpPr/>
      </dsp:nvSpPr>
      <dsp:spPr>
        <a:xfrm>
          <a:off x="8547675" y="1256131"/>
          <a:ext cx="725326" cy="7253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9B9DD8-A692-4AF1-A15C-F7CAE7042343}">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Aseprite</a:t>
          </a:r>
        </a:p>
      </dsp:txBody>
      <dsp:txXfrm>
        <a:off x="7874157" y="2644614"/>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4385A-6229-41B3-AFCE-6A61F11CA0D5}">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3D044C-D528-4806-8C2A-99FBAEBE180E}">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2A041-894D-41EE-9718-C95DBDCE67A0}">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dirty="0"/>
            <a:t>The player can pull any non-character/AI object in the game to his left hand by using the telekinesis power.</a:t>
          </a:r>
        </a:p>
      </dsp:txBody>
      <dsp:txXfrm>
        <a:off x="1834517" y="469890"/>
        <a:ext cx="3148942" cy="1335915"/>
      </dsp:txXfrm>
    </dsp:sp>
    <dsp:sp modelId="{74679939-8153-4B11-AF16-9304C531F9EF}">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43A13-E920-4793-B415-B4BE15166E3B}">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98EB73-CD1A-4E94-BC0B-01A23698244E}">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Release the Launch ability button to launch that object to the target.</a:t>
          </a:r>
        </a:p>
      </dsp:txBody>
      <dsp:txXfrm>
        <a:off x="7154322" y="469890"/>
        <a:ext cx="3148942" cy="1335915"/>
      </dsp:txXfrm>
    </dsp:sp>
    <dsp:sp modelId="{12DDC9ED-2A7B-4706-B9CE-6E59BA698D43}">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8CF58-57BB-4E05-A5A7-27E0CC0E2B93}">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3B33E0-585A-4841-92C2-6D5BFDFED483}">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dirty="0"/>
            <a:t>Can be combined with jumping, levitating, and element cores.</a:t>
          </a:r>
        </a:p>
      </dsp:txBody>
      <dsp:txXfrm>
        <a:off x="1834517" y="2545532"/>
        <a:ext cx="3148942" cy="1335915"/>
      </dsp:txXfrm>
    </dsp:sp>
    <dsp:sp modelId="{B17AE4D2-5AB2-4445-9310-9A940531B287}">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82FAB0-A3A4-4AF5-A6CB-1BC716F72931}">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EF1F67-8BEC-42A5-9C3A-22C55509550A}">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dirty="0"/>
            <a:t>Launch ability deals a moderate amount of damage to the enemy, which can be increased by combining with the element cores.</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63C52-8C88-4E0E-A8B8-CE551EA5B825}">
      <dsp:nvSpPr>
        <dsp:cNvPr id="0" name=""/>
        <dsp:cNvSpPr/>
      </dsp:nvSpPr>
      <dsp:spPr>
        <a:xfrm>
          <a:off x="0" y="331767"/>
          <a:ext cx="6513603" cy="9906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54076" rIns="5055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Environment: Create a burning area on the ground.</a:t>
          </a:r>
        </a:p>
        <a:p>
          <a:pPr marL="171450" lvl="1" indent="-171450" algn="l" defTabSz="755650">
            <a:lnSpc>
              <a:spcPct val="90000"/>
            </a:lnSpc>
            <a:spcBef>
              <a:spcPct val="0"/>
            </a:spcBef>
            <a:spcAft>
              <a:spcPct val="15000"/>
            </a:spcAft>
            <a:buChar char="•"/>
          </a:pPr>
          <a:r>
            <a:rPr lang="en-US" sz="1700" kern="1200"/>
            <a:t>Enemies: Ignite an enemy.</a:t>
          </a:r>
        </a:p>
      </dsp:txBody>
      <dsp:txXfrm>
        <a:off x="0" y="331767"/>
        <a:ext cx="6513603" cy="990675"/>
      </dsp:txXfrm>
    </dsp:sp>
    <dsp:sp modelId="{8A3302E6-AE6C-45D6-AC5A-8ADF30B0D56B}">
      <dsp:nvSpPr>
        <dsp:cNvPr id="0" name=""/>
        <dsp:cNvSpPr/>
      </dsp:nvSpPr>
      <dsp:spPr>
        <a:xfrm>
          <a:off x="325680" y="80847"/>
          <a:ext cx="4559522"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755650">
            <a:lnSpc>
              <a:spcPct val="90000"/>
            </a:lnSpc>
            <a:spcBef>
              <a:spcPct val="0"/>
            </a:spcBef>
            <a:spcAft>
              <a:spcPct val="35000"/>
            </a:spcAft>
            <a:buNone/>
          </a:pPr>
          <a:r>
            <a:rPr lang="en-US" sz="1700" kern="1200" dirty="0"/>
            <a:t>Fire (10% Mana)</a:t>
          </a:r>
        </a:p>
      </dsp:txBody>
      <dsp:txXfrm>
        <a:off x="350178" y="105345"/>
        <a:ext cx="4510526" cy="452844"/>
      </dsp:txXfrm>
    </dsp:sp>
    <dsp:sp modelId="{D7EACCFE-B826-4F63-A824-4A03F9B5770B}">
      <dsp:nvSpPr>
        <dsp:cNvPr id="0" name=""/>
        <dsp:cNvSpPr/>
      </dsp:nvSpPr>
      <dsp:spPr>
        <a:xfrm>
          <a:off x="0" y="1665163"/>
          <a:ext cx="6513603" cy="1231650"/>
        </a:xfrm>
        <a:prstGeom prst="rect">
          <a:avLst/>
        </a:prstGeom>
        <a:solidFill>
          <a:schemeClr val="lt1">
            <a:alpha val="90000"/>
            <a:hueOff val="0"/>
            <a:satOff val="0"/>
            <a:lumOff val="0"/>
            <a:alphaOff val="0"/>
          </a:schemeClr>
        </a:solidFill>
        <a:ln w="12700" cap="flat" cmpd="sng" algn="ctr">
          <a:solidFill>
            <a:schemeClr val="bg2">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54076" rIns="5055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Environment: Enhance the ground to make the player move faster on it.</a:t>
          </a:r>
        </a:p>
        <a:p>
          <a:pPr marL="171450" lvl="1" indent="-171450" algn="l" defTabSz="755650">
            <a:lnSpc>
              <a:spcPct val="90000"/>
            </a:lnSpc>
            <a:spcBef>
              <a:spcPct val="0"/>
            </a:spcBef>
            <a:spcAft>
              <a:spcPct val="15000"/>
            </a:spcAft>
            <a:buChar char="•"/>
          </a:pPr>
          <a:r>
            <a:rPr lang="en-US" sz="1700" kern="1200" dirty="0"/>
            <a:t>Enemies: Pull enemies to the player.</a:t>
          </a:r>
        </a:p>
      </dsp:txBody>
      <dsp:txXfrm>
        <a:off x="0" y="1665163"/>
        <a:ext cx="6513603" cy="1231650"/>
      </dsp:txXfrm>
    </dsp:sp>
    <dsp:sp modelId="{CF4269F8-2D5C-4971-A435-89DC0872DB23}">
      <dsp:nvSpPr>
        <dsp:cNvPr id="0" name=""/>
        <dsp:cNvSpPr/>
      </dsp:nvSpPr>
      <dsp:spPr>
        <a:xfrm>
          <a:off x="325680" y="1414243"/>
          <a:ext cx="4559522" cy="501840"/>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755650">
            <a:lnSpc>
              <a:spcPct val="90000"/>
            </a:lnSpc>
            <a:spcBef>
              <a:spcPct val="0"/>
            </a:spcBef>
            <a:spcAft>
              <a:spcPct val="35000"/>
            </a:spcAft>
            <a:buNone/>
          </a:pPr>
          <a:r>
            <a:rPr lang="en-US" sz="1700" kern="1200" dirty="0"/>
            <a:t>Air (10% Mana)</a:t>
          </a:r>
        </a:p>
      </dsp:txBody>
      <dsp:txXfrm>
        <a:off x="350178" y="1438741"/>
        <a:ext cx="4510526" cy="452844"/>
      </dsp:txXfrm>
    </dsp:sp>
    <dsp:sp modelId="{1E734481-7008-428B-AC8A-53D4A4C5C019}">
      <dsp:nvSpPr>
        <dsp:cNvPr id="0" name=""/>
        <dsp:cNvSpPr/>
      </dsp:nvSpPr>
      <dsp:spPr>
        <a:xfrm>
          <a:off x="0" y="3239532"/>
          <a:ext cx="6513603" cy="990675"/>
        </a:xfrm>
        <a:prstGeom prst="rect">
          <a:avLst/>
        </a:prstGeom>
        <a:solidFill>
          <a:schemeClr val="lt1">
            <a:alpha val="90000"/>
            <a:hueOff val="0"/>
            <a:satOff val="0"/>
            <a:lumOff val="0"/>
            <a:alphaOff val="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54076" rIns="5055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Environment: Create a platform.</a:t>
          </a:r>
        </a:p>
        <a:p>
          <a:pPr marL="171450" lvl="1" indent="-171450" algn="l" defTabSz="755650">
            <a:lnSpc>
              <a:spcPct val="90000"/>
            </a:lnSpc>
            <a:spcBef>
              <a:spcPct val="0"/>
            </a:spcBef>
            <a:spcAft>
              <a:spcPct val="15000"/>
            </a:spcAft>
            <a:buChar char="•"/>
          </a:pPr>
          <a:r>
            <a:rPr lang="en-US" sz="1700" kern="1200" dirty="0"/>
            <a:t>Enemies: Stun enemies.</a:t>
          </a:r>
        </a:p>
      </dsp:txBody>
      <dsp:txXfrm>
        <a:off x="0" y="3239532"/>
        <a:ext cx="6513603" cy="990675"/>
      </dsp:txXfrm>
    </dsp:sp>
    <dsp:sp modelId="{DDBBD2FF-AEBF-40FD-9974-AE1178924666}">
      <dsp:nvSpPr>
        <dsp:cNvPr id="0" name=""/>
        <dsp:cNvSpPr/>
      </dsp:nvSpPr>
      <dsp:spPr>
        <a:xfrm>
          <a:off x="325680" y="2988612"/>
          <a:ext cx="4559522" cy="501840"/>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755650">
            <a:lnSpc>
              <a:spcPct val="90000"/>
            </a:lnSpc>
            <a:spcBef>
              <a:spcPct val="0"/>
            </a:spcBef>
            <a:spcAft>
              <a:spcPct val="35000"/>
            </a:spcAft>
            <a:buNone/>
          </a:pPr>
          <a:r>
            <a:rPr lang="en-US" sz="1700" kern="1200" dirty="0"/>
            <a:t>Earth (10% Mana)</a:t>
          </a:r>
        </a:p>
      </dsp:txBody>
      <dsp:txXfrm>
        <a:off x="350178" y="3013110"/>
        <a:ext cx="4510526" cy="452844"/>
      </dsp:txXfrm>
    </dsp:sp>
    <dsp:sp modelId="{E5D42742-78ED-41BC-AE67-7FC03E69BD0A}">
      <dsp:nvSpPr>
        <dsp:cNvPr id="0" name=""/>
        <dsp:cNvSpPr/>
      </dsp:nvSpPr>
      <dsp:spPr>
        <a:xfrm>
          <a:off x="0" y="4572928"/>
          <a:ext cx="6513603" cy="12316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54076" rIns="5055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Environment: Create a pond on the ground , slow down everything on it.</a:t>
          </a:r>
        </a:p>
        <a:p>
          <a:pPr marL="171450" lvl="1" indent="-171450" algn="l" defTabSz="755650">
            <a:lnSpc>
              <a:spcPct val="90000"/>
            </a:lnSpc>
            <a:spcBef>
              <a:spcPct val="0"/>
            </a:spcBef>
            <a:spcAft>
              <a:spcPct val="15000"/>
            </a:spcAft>
            <a:buChar char="•"/>
          </a:pPr>
          <a:r>
            <a:rPr lang="en-US" sz="1700" kern="1200"/>
            <a:t>Enemies: Slow enemies in a small area.</a:t>
          </a:r>
          <a:endParaRPr lang="en-US" sz="1700" kern="1200" dirty="0"/>
        </a:p>
      </dsp:txBody>
      <dsp:txXfrm>
        <a:off x="0" y="4572928"/>
        <a:ext cx="6513603" cy="1231650"/>
      </dsp:txXfrm>
    </dsp:sp>
    <dsp:sp modelId="{EA10DCF9-83D0-47E4-A453-53D2F985A9E5}">
      <dsp:nvSpPr>
        <dsp:cNvPr id="0" name=""/>
        <dsp:cNvSpPr/>
      </dsp:nvSpPr>
      <dsp:spPr>
        <a:xfrm>
          <a:off x="325680" y="4322007"/>
          <a:ext cx="4559522"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755650">
            <a:lnSpc>
              <a:spcPct val="90000"/>
            </a:lnSpc>
            <a:spcBef>
              <a:spcPct val="0"/>
            </a:spcBef>
            <a:spcAft>
              <a:spcPct val="35000"/>
            </a:spcAft>
            <a:buNone/>
          </a:pPr>
          <a:r>
            <a:rPr lang="en-US" sz="1700" kern="1200" dirty="0"/>
            <a:t>Water (10% Mana)</a:t>
          </a:r>
        </a:p>
      </dsp:txBody>
      <dsp:txXfrm>
        <a:off x="350178" y="4346505"/>
        <a:ext cx="4510526"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8455C-0CA5-4F57-8062-C1A533482342}">
      <dsp:nvSpPr>
        <dsp:cNvPr id="0" name=""/>
        <dsp:cNvSpPr/>
      </dsp:nvSpPr>
      <dsp:spPr>
        <a:xfrm>
          <a:off x="0" y="305757"/>
          <a:ext cx="6513603" cy="10489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74904" rIns="50552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Environment: Melt some parts of the platform.</a:t>
          </a:r>
        </a:p>
        <a:p>
          <a:pPr marL="171450" lvl="1" indent="-171450" algn="l" defTabSz="800100">
            <a:lnSpc>
              <a:spcPct val="90000"/>
            </a:lnSpc>
            <a:spcBef>
              <a:spcPct val="0"/>
            </a:spcBef>
            <a:spcAft>
              <a:spcPct val="15000"/>
            </a:spcAft>
            <a:buChar char="•"/>
          </a:pPr>
          <a:r>
            <a:rPr lang="en-US" sz="1800" kern="1200" dirty="0"/>
            <a:t>Enemies: Instant kill an enemy if their HP &lt; 40%</a:t>
          </a:r>
        </a:p>
      </dsp:txBody>
      <dsp:txXfrm>
        <a:off x="0" y="305757"/>
        <a:ext cx="6513603" cy="1048950"/>
      </dsp:txXfrm>
    </dsp:sp>
    <dsp:sp modelId="{231AED5A-C861-43A8-BCD9-70FA9724CA04}">
      <dsp:nvSpPr>
        <dsp:cNvPr id="0" name=""/>
        <dsp:cNvSpPr/>
      </dsp:nvSpPr>
      <dsp:spPr>
        <a:xfrm>
          <a:off x="325680" y="40077"/>
          <a:ext cx="4559522" cy="53136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00100">
            <a:lnSpc>
              <a:spcPct val="90000"/>
            </a:lnSpc>
            <a:spcBef>
              <a:spcPct val="0"/>
            </a:spcBef>
            <a:spcAft>
              <a:spcPct val="35000"/>
            </a:spcAft>
            <a:buNone/>
          </a:pPr>
          <a:r>
            <a:rPr lang="en-US" sz="1800" kern="1200" dirty="0"/>
            <a:t>Lava (50% Mana)</a:t>
          </a:r>
        </a:p>
      </dsp:txBody>
      <dsp:txXfrm>
        <a:off x="351619" y="66016"/>
        <a:ext cx="4507644" cy="479482"/>
      </dsp:txXfrm>
    </dsp:sp>
    <dsp:sp modelId="{3A2D0D0F-9894-4167-BC25-A7448897E852}">
      <dsp:nvSpPr>
        <dsp:cNvPr id="0" name=""/>
        <dsp:cNvSpPr/>
      </dsp:nvSpPr>
      <dsp:spPr>
        <a:xfrm>
          <a:off x="0" y="1717587"/>
          <a:ext cx="6513603" cy="13041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74904" rIns="50552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Environment: Create a tornado which the player jump on it to launch himself into the air.</a:t>
          </a:r>
        </a:p>
        <a:p>
          <a:pPr marL="171450" lvl="1" indent="-171450" algn="l" defTabSz="800100">
            <a:lnSpc>
              <a:spcPct val="90000"/>
            </a:lnSpc>
            <a:spcBef>
              <a:spcPct val="0"/>
            </a:spcBef>
            <a:spcAft>
              <a:spcPct val="15000"/>
            </a:spcAft>
            <a:buChar char="•"/>
          </a:pPr>
          <a:r>
            <a:rPr lang="en-US" sz="1800" kern="1200" dirty="0"/>
            <a:t>Enemies: Push enemies away from the player.</a:t>
          </a:r>
        </a:p>
      </dsp:txBody>
      <dsp:txXfrm>
        <a:off x="0" y="1717587"/>
        <a:ext cx="6513603" cy="1304100"/>
      </dsp:txXfrm>
    </dsp:sp>
    <dsp:sp modelId="{A1F59CFE-C003-4B3D-B6F5-5EB9476847E4}">
      <dsp:nvSpPr>
        <dsp:cNvPr id="0" name=""/>
        <dsp:cNvSpPr/>
      </dsp:nvSpPr>
      <dsp:spPr>
        <a:xfrm>
          <a:off x="325680" y="1451907"/>
          <a:ext cx="4559522" cy="531360"/>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00100">
            <a:lnSpc>
              <a:spcPct val="90000"/>
            </a:lnSpc>
            <a:spcBef>
              <a:spcPct val="0"/>
            </a:spcBef>
            <a:spcAft>
              <a:spcPct val="35000"/>
            </a:spcAft>
            <a:buNone/>
          </a:pPr>
          <a:r>
            <a:rPr lang="en-US" sz="1800" kern="1200" dirty="0"/>
            <a:t>Storm (20% Mana)</a:t>
          </a:r>
        </a:p>
      </dsp:txBody>
      <dsp:txXfrm>
        <a:off x="351619" y="1477846"/>
        <a:ext cx="4507644" cy="479482"/>
      </dsp:txXfrm>
    </dsp:sp>
    <dsp:sp modelId="{6D4B9499-EBB8-4584-9ACD-25EC3BE8DC01}">
      <dsp:nvSpPr>
        <dsp:cNvPr id="0" name=""/>
        <dsp:cNvSpPr/>
      </dsp:nvSpPr>
      <dsp:spPr>
        <a:xfrm>
          <a:off x="0" y="3384568"/>
          <a:ext cx="6513603" cy="1048950"/>
        </a:xfrm>
        <a:prstGeom prst="rect">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74904" rIns="50552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Environment: Create trees which player can jump on it.</a:t>
          </a:r>
        </a:p>
        <a:p>
          <a:pPr marL="171450" lvl="1" indent="-171450" algn="l" defTabSz="800100">
            <a:lnSpc>
              <a:spcPct val="90000"/>
            </a:lnSpc>
            <a:spcBef>
              <a:spcPct val="0"/>
            </a:spcBef>
            <a:spcAft>
              <a:spcPct val="15000"/>
            </a:spcAft>
            <a:buChar char="•"/>
          </a:pPr>
          <a:r>
            <a:rPr lang="en-US" sz="1800" kern="1200" dirty="0"/>
            <a:t>Enemies: Root enemies in a large area.</a:t>
          </a:r>
        </a:p>
      </dsp:txBody>
      <dsp:txXfrm>
        <a:off x="0" y="3384568"/>
        <a:ext cx="6513603" cy="1048950"/>
      </dsp:txXfrm>
    </dsp:sp>
    <dsp:sp modelId="{98254F4D-B5A8-4598-97A0-338508213663}">
      <dsp:nvSpPr>
        <dsp:cNvPr id="0" name=""/>
        <dsp:cNvSpPr/>
      </dsp:nvSpPr>
      <dsp:spPr>
        <a:xfrm>
          <a:off x="325680" y="3118888"/>
          <a:ext cx="4559522" cy="531360"/>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00100">
            <a:lnSpc>
              <a:spcPct val="90000"/>
            </a:lnSpc>
            <a:spcBef>
              <a:spcPct val="0"/>
            </a:spcBef>
            <a:spcAft>
              <a:spcPct val="35000"/>
            </a:spcAft>
            <a:buNone/>
          </a:pPr>
          <a:r>
            <a:rPr lang="en-US" sz="1800" kern="1200" dirty="0"/>
            <a:t>Nature (30% Mana)</a:t>
          </a:r>
        </a:p>
      </dsp:txBody>
      <dsp:txXfrm>
        <a:off x="351619" y="3144827"/>
        <a:ext cx="4507644" cy="479482"/>
      </dsp:txXfrm>
    </dsp:sp>
    <dsp:sp modelId="{CE9FF8D4-27ED-4A97-AFCE-1B192A8769B8}">
      <dsp:nvSpPr>
        <dsp:cNvPr id="0" name=""/>
        <dsp:cNvSpPr/>
      </dsp:nvSpPr>
      <dsp:spPr>
        <a:xfrm>
          <a:off x="0" y="4796398"/>
          <a:ext cx="6513603" cy="1048950"/>
        </a:xfrm>
        <a:prstGeom prst="rect">
          <a:avLst/>
        </a:prstGeom>
        <a:solidFill>
          <a:schemeClr val="lt1">
            <a:alpha val="90000"/>
            <a:hueOff val="0"/>
            <a:satOff val="0"/>
            <a:lumOff val="0"/>
            <a:alphaOff val="0"/>
          </a:schemeClr>
        </a:solidFill>
        <a:ln w="12700" cap="flat" cmpd="sng" algn="ctr">
          <a:solidFill>
            <a:srgbClr val="00FF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74904" rIns="50552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Environment: Create a spiky trap on the ground.</a:t>
          </a:r>
        </a:p>
        <a:p>
          <a:pPr marL="171450" lvl="1" indent="-171450" algn="l" defTabSz="800100">
            <a:lnSpc>
              <a:spcPct val="90000"/>
            </a:lnSpc>
            <a:spcBef>
              <a:spcPct val="0"/>
            </a:spcBef>
            <a:spcAft>
              <a:spcPct val="15000"/>
            </a:spcAft>
            <a:buChar char="•"/>
          </a:pPr>
          <a:r>
            <a:rPr lang="en-US" sz="1800" kern="1200" dirty="0"/>
            <a:t>Enemies: Stun the first enemy that the object hits.</a:t>
          </a:r>
        </a:p>
      </dsp:txBody>
      <dsp:txXfrm>
        <a:off x="0" y="4796398"/>
        <a:ext cx="6513603" cy="1048950"/>
      </dsp:txXfrm>
    </dsp:sp>
    <dsp:sp modelId="{F74570B6-8F5C-4CE4-A646-C2C46D01BD47}">
      <dsp:nvSpPr>
        <dsp:cNvPr id="0" name=""/>
        <dsp:cNvSpPr/>
      </dsp:nvSpPr>
      <dsp:spPr>
        <a:xfrm>
          <a:off x="325680" y="4530718"/>
          <a:ext cx="4559522" cy="531360"/>
        </a:xfrm>
        <a:prstGeom prst="roundRect">
          <a:avLst/>
        </a:prstGeom>
        <a:solidFill>
          <a:srgbClr val="54DCD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00100">
            <a:lnSpc>
              <a:spcPct val="90000"/>
            </a:lnSpc>
            <a:spcBef>
              <a:spcPct val="0"/>
            </a:spcBef>
            <a:spcAft>
              <a:spcPct val="35000"/>
            </a:spcAft>
            <a:buNone/>
          </a:pPr>
          <a:r>
            <a:rPr lang="en-US" sz="1800" kern="1200" dirty="0"/>
            <a:t>Ice (30% Mana)</a:t>
          </a:r>
        </a:p>
      </dsp:txBody>
      <dsp:txXfrm>
        <a:off x="351619" y="4556657"/>
        <a:ext cx="4507644"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01238-86EE-4B35-A0D4-048FC15A5309}">
      <dsp:nvSpPr>
        <dsp:cNvPr id="0" name=""/>
        <dsp:cNvSpPr/>
      </dsp:nvSpPr>
      <dsp:spPr>
        <a:xfrm>
          <a:off x="973190" y="559224"/>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0F36D1-0E63-470C-A206-26B2D31BAD08}">
      <dsp:nvSpPr>
        <dsp:cNvPr id="0" name=""/>
        <dsp:cNvSpPr/>
      </dsp:nvSpPr>
      <dsp:spPr>
        <a:xfrm>
          <a:off x="1242597" y="8286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6EE5ED-A0D8-4494-903E-C06D0741E7C0}">
      <dsp:nvSpPr>
        <dsp:cNvPr id="0" name=""/>
        <dsp:cNvSpPr/>
      </dsp:nvSpPr>
      <dsp:spPr>
        <a:xfrm>
          <a:off x="569079" y="2217114"/>
          <a:ext cx="2072362"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The player can use the telekinesis power to push him away from the ground and levitate for a short amount of time</a:t>
          </a:r>
        </a:p>
      </dsp:txBody>
      <dsp:txXfrm>
        <a:off x="569079" y="2217114"/>
        <a:ext cx="2072362" cy="1575000"/>
      </dsp:txXfrm>
    </dsp:sp>
    <dsp:sp modelId="{7F09A7C0-BB13-4A26-839D-8BEFA2657B53}">
      <dsp:nvSpPr>
        <dsp:cNvPr id="0" name=""/>
        <dsp:cNvSpPr/>
      </dsp:nvSpPr>
      <dsp:spPr>
        <a:xfrm>
          <a:off x="3408216" y="559224"/>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466262-12F1-48DB-95ED-771A466B5752}">
      <dsp:nvSpPr>
        <dsp:cNvPr id="0" name=""/>
        <dsp:cNvSpPr/>
      </dsp:nvSpPr>
      <dsp:spPr>
        <a:xfrm>
          <a:off x="3677623" y="8286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DE37EA-50E1-4D22-975A-0955FE6E35FF}">
      <dsp:nvSpPr>
        <dsp:cNvPr id="0" name=""/>
        <dsp:cNvSpPr/>
      </dsp:nvSpPr>
      <dsp:spPr>
        <a:xfrm>
          <a:off x="3004105" y="2217114"/>
          <a:ext cx="2072362"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The player move freely in the air but with a slower speed.</a:t>
          </a:r>
        </a:p>
      </dsp:txBody>
      <dsp:txXfrm>
        <a:off x="3004105" y="2217114"/>
        <a:ext cx="2072362" cy="1575000"/>
      </dsp:txXfrm>
    </dsp:sp>
    <dsp:sp modelId="{97B3CCF2-5088-477C-9E72-3664AA09108D}">
      <dsp:nvSpPr>
        <dsp:cNvPr id="0" name=""/>
        <dsp:cNvSpPr/>
      </dsp:nvSpPr>
      <dsp:spPr>
        <a:xfrm>
          <a:off x="5843242" y="559224"/>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BAAC8E-C8D2-4AE7-B8C3-32C7D15786EC}">
      <dsp:nvSpPr>
        <dsp:cNvPr id="0" name=""/>
        <dsp:cNvSpPr/>
      </dsp:nvSpPr>
      <dsp:spPr>
        <a:xfrm>
          <a:off x="6112649" y="8286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DF5A76-2BC1-4B25-AF55-A51F49441E60}">
      <dsp:nvSpPr>
        <dsp:cNvPr id="0" name=""/>
        <dsp:cNvSpPr/>
      </dsp:nvSpPr>
      <dsp:spPr>
        <a:xfrm>
          <a:off x="5439131" y="2217114"/>
          <a:ext cx="2072362"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The player can use other abilities in the air.</a:t>
          </a:r>
        </a:p>
      </dsp:txBody>
      <dsp:txXfrm>
        <a:off x="5439131" y="2217114"/>
        <a:ext cx="2072362" cy="1575000"/>
      </dsp:txXfrm>
    </dsp:sp>
    <dsp:sp modelId="{E92D151E-2BA2-4B26-A03D-5975B6CA7EAF}">
      <dsp:nvSpPr>
        <dsp:cNvPr id="0" name=""/>
        <dsp:cNvSpPr/>
      </dsp:nvSpPr>
      <dsp:spPr>
        <a:xfrm>
          <a:off x="8278268" y="559224"/>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88033E-0749-4757-A40D-291EA11ADDA4}">
      <dsp:nvSpPr>
        <dsp:cNvPr id="0" name=""/>
        <dsp:cNvSpPr/>
      </dsp:nvSpPr>
      <dsp:spPr>
        <a:xfrm>
          <a:off x="8547675" y="8286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55E22-FEF1-4E2D-9AE9-92E3539302F4}">
      <dsp:nvSpPr>
        <dsp:cNvPr id="0" name=""/>
        <dsp:cNvSpPr/>
      </dsp:nvSpPr>
      <dsp:spPr>
        <a:xfrm>
          <a:off x="7874157" y="2217114"/>
          <a:ext cx="2072362"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Falling from the levitate ability won’t give the player any damage.</a:t>
          </a:r>
        </a:p>
      </dsp:txBody>
      <dsp:txXfrm>
        <a:off x="7874157" y="2217114"/>
        <a:ext cx="2072362" cy="157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E4BA5-0E1F-45EB-B563-7EE196E93560}">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43D1EC-DB14-4C95-8520-08941ECDE41D}">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EC7410-65EF-4F25-8B6E-16386018467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90000"/>
            </a:lnSpc>
            <a:spcBef>
              <a:spcPct val="0"/>
            </a:spcBef>
            <a:spcAft>
              <a:spcPct val="35000"/>
            </a:spcAft>
            <a:buNone/>
          </a:pPr>
          <a:r>
            <a:rPr lang="en-US" sz="1700" kern="1200" dirty="0"/>
            <a:t>The player starts on the under left corner of the screen.</a:t>
          </a:r>
        </a:p>
      </dsp:txBody>
      <dsp:txXfrm>
        <a:off x="1131174" y="4597"/>
        <a:ext cx="5382429" cy="979371"/>
      </dsp:txXfrm>
    </dsp:sp>
    <dsp:sp modelId="{95B39F67-3DFF-4AE1-B6BB-5E77064798F7}">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01353-CBBC-4C0B-BEA8-3856C90B9CFC}">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4085B-02DE-4B1A-81A6-DB6D041E6E82}">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90000"/>
            </a:lnSpc>
            <a:spcBef>
              <a:spcPct val="0"/>
            </a:spcBef>
            <a:spcAft>
              <a:spcPct val="35000"/>
            </a:spcAft>
            <a:buNone/>
          </a:pPr>
          <a:r>
            <a:rPr lang="en-US" sz="1700" kern="1200"/>
            <a:t>The player moves around to find the way and the lost memory fragment.</a:t>
          </a:r>
        </a:p>
      </dsp:txBody>
      <dsp:txXfrm>
        <a:off x="1131174" y="1228812"/>
        <a:ext cx="5382429" cy="979371"/>
      </dsp:txXfrm>
    </dsp:sp>
    <dsp:sp modelId="{2459F1CC-6E41-43BF-A5FD-FD90EEFAC51E}">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F65D90-7BC6-4882-9F87-7649D312995F}">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878184-CD0A-4735-A87C-93AE0C1A5F2D}">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90000"/>
            </a:lnSpc>
            <a:spcBef>
              <a:spcPct val="0"/>
            </a:spcBef>
            <a:spcAft>
              <a:spcPct val="35000"/>
            </a:spcAft>
            <a:buNone/>
          </a:pPr>
          <a:r>
            <a:rPr lang="en-US" sz="1700" kern="1200"/>
            <a:t>Monster spawns at </a:t>
          </a:r>
          <a:r>
            <a:rPr lang="en-US" sz="1700" kern="1200" dirty="0"/>
            <a:t>specified locations.</a:t>
          </a:r>
        </a:p>
      </dsp:txBody>
      <dsp:txXfrm>
        <a:off x="1131174" y="2453027"/>
        <a:ext cx="5382429" cy="979371"/>
      </dsp:txXfrm>
    </dsp:sp>
    <dsp:sp modelId="{29983110-084E-4E1A-AAB2-C1C9087D22A9}">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1D517-118B-46B8-AA0B-26048DE882DA}">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DF1A5-FD61-417A-BA30-FF7682843028}">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90000"/>
            </a:lnSpc>
            <a:spcBef>
              <a:spcPct val="0"/>
            </a:spcBef>
            <a:spcAft>
              <a:spcPct val="35000"/>
            </a:spcAft>
            <a:buNone/>
          </a:pPr>
          <a:r>
            <a:rPr lang="en-US" sz="1700" kern="1200"/>
            <a:t>After find the lost memory fragment, the UI will show the player the way to the Boss room. </a:t>
          </a:r>
        </a:p>
      </dsp:txBody>
      <dsp:txXfrm>
        <a:off x="1131174" y="3677241"/>
        <a:ext cx="5382429" cy="979371"/>
      </dsp:txXfrm>
    </dsp:sp>
    <dsp:sp modelId="{31F0EFD9-1447-413E-9B72-A8D12DCC5E2A}">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952A12-1DE6-43B3-B7A1-ADC73E96D1C9}">
      <dsp:nvSpPr>
        <dsp:cNvPr id="0" name=""/>
        <dsp:cNvSpPr/>
      </dsp:nvSpPr>
      <dsp:spPr>
        <a:xfrm>
          <a:off x="296259" y="5121814"/>
          <a:ext cx="538654" cy="53865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107B9C-34EC-4DBF-A314-7113A52982AF}">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90000"/>
            </a:lnSpc>
            <a:spcBef>
              <a:spcPct val="0"/>
            </a:spcBef>
            <a:spcAft>
              <a:spcPct val="35000"/>
            </a:spcAft>
            <a:buNone/>
          </a:pPr>
          <a:r>
            <a:rPr lang="en-US" sz="1700" kern="1200"/>
            <a:t>After defeating the boss, the boss soul will repair the lost memory fragment and turn it into a memory card, which can be inserted into the player head to see the memory.</a:t>
          </a:r>
        </a:p>
      </dsp:txBody>
      <dsp:txXfrm>
        <a:off x="1131174" y="4901456"/>
        <a:ext cx="5382429" cy="9793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3E7F8-0D77-4492-B96F-D762C6B35341}">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896DEC-D760-446F-9807-4A4CE931C2A0}">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96A002-4A17-43BB-8936-AD882AE48A14}">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The player can respawn at the checkpoint after he’s dead.</a:t>
          </a:r>
        </a:p>
      </dsp:txBody>
      <dsp:txXfrm>
        <a:off x="75768" y="3053169"/>
        <a:ext cx="3093750" cy="720000"/>
      </dsp:txXfrm>
    </dsp:sp>
    <dsp:sp modelId="{8DF3AEC2-E179-4235-A538-310C71367194}">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0EE989-9421-4A5D-9475-BAD7170809F3}">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8F3AC4-42E6-4AA3-B77B-EDB84F4AB5F3}">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There are at least 3 checkpoints for each level.</a:t>
          </a:r>
        </a:p>
      </dsp:txBody>
      <dsp:txXfrm>
        <a:off x="3710925" y="3053169"/>
        <a:ext cx="3093750" cy="720000"/>
      </dsp:txXfrm>
    </dsp:sp>
    <dsp:sp modelId="{3EA4E479-D119-43E0-A734-DCA42EC8811B}">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6B977-8EBF-4F56-BCDC-047776250517}">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60A4BE-7F00-4A05-A422-DFD92C37AF44}">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The progress of the game will be saved.</a:t>
          </a:r>
        </a:p>
      </dsp:txBody>
      <dsp:txXfrm>
        <a:off x="7346081" y="3053169"/>
        <a:ext cx="309375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85396-3505-482C-8DF0-284D62107B1F}">
      <dsp:nvSpPr>
        <dsp:cNvPr id="0" name=""/>
        <dsp:cNvSpPr/>
      </dsp:nvSpPr>
      <dsp:spPr>
        <a:xfrm>
          <a:off x="0" y="3081379"/>
          <a:ext cx="6492875" cy="2021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After defeating the boss, the player can choose to rescue the boss from the darkness or leave it.</a:t>
          </a:r>
        </a:p>
      </dsp:txBody>
      <dsp:txXfrm>
        <a:off x="0" y="3081379"/>
        <a:ext cx="6492875" cy="1091727"/>
      </dsp:txXfrm>
    </dsp:sp>
    <dsp:sp modelId="{E4D94439-2C78-4C42-B9B9-C2338E9C4FAC}">
      <dsp:nvSpPr>
        <dsp:cNvPr id="0" name=""/>
        <dsp:cNvSpPr/>
      </dsp:nvSpPr>
      <dsp:spPr>
        <a:xfrm>
          <a:off x="3170" y="4132672"/>
          <a:ext cx="2162178" cy="92999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100000"/>
            </a:lnSpc>
            <a:spcBef>
              <a:spcPct val="0"/>
            </a:spcBef>
            <a:spcAft>
              <a:spcPct val="35000"/>
            </a:spcAft>
            <a:buNone/>
          </a:pPr>
          <a:r>
            <a:rPr lang="en-US" sz="1800" kern="1200" dirty="0"/>
            <a:t>Rescue all bosses : Happy Ending</a:t>
          </a:r>
        </a:p>
      </dsp:txBody>
      <dsp:txXfrm>
        <a:off x="3170" y="4132672"/>
        <a:ext cx="2162178" cy="929990"/>
      </dsp:txXfrm>
    </dsp:sp>
    <dsp:sp modelId="{9672C80B-1CFB-4A0A-91AE-9E4C90F33621}">
      <dsp:nvSpPr>
        <dsp:cNvPr id="0" name=""/>
        <dsp:cNvSpPr/>
      </dsp:nvSpPr>
      <dsp:spPr>
        <a:xfrm>
          <a:off x="2165348" y="4132672"/>
          <a:ext cx="2162178" cy="929990"/>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100000"/>
            </a:lnSpc>
            <a:spcBef>
              <a:spcPct val="0"/>
            </a:spcBef>
            <a:spcAft>
              <a:spcPct val="35000"/>
            </a:spcAft>
            <a:buNone/>
          </a:pPr>
          <a:r>
            <a:rPr lang="en-US" sz="1800" kern="1200"/>
            <a:t>Rescue at least 1 boss: Normal Ending</a:t>
          </a:r>
        </a:p>
      </dsp:txBody>
      <dsp:txXfrm>
        <a:off x="2165348" y="4132672"/>
        <a:ext cx="2162178" cy="929990"/>
      </dsp:txXfrm>
    </dsp:sp>
    <dsp:sp modelId="{72FAE87B-6B24-4EEB-A5FA-C20E78431E1B}">
      <dsp:nvSpPr>
        <dsp:cNvPr id="0" name=""/>
        <dsp:cNvSpPr/>
      </dsp:nvSpPr>
      <dsp:spPr>
        <a:xfrm>
          <a:off x="4327526" y="4132672"/>
          <a:ext cx="2162178" cy="92999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100000"/>
            </a:lnSpc>
            <a:spcBef>
              <a:spcPct val="0"/>
            </a:spcBef>
            <a:spcAft>
              <a:spcPct val="35000"/>
            </a:spcAft>
            <a:buNone/>
          </a:pPr>
          <a:r>
            <a:rPr lang="en-US" sz="1800" kern="1200"/>
            <a:t>Don’t rescue any boss: Bad Ending</a:t>
          </a:r>
        </a:p>
      </dsp:txBody>
      <dsp:txXfrm>
        <a:off x="4327526" y="4132672"/>
        <a:ext cx="2162178" cy="929990"/>
      </dsp:txXfrm>
    </dsp:sp>
    <dsp:sp modelId="{A3694758-B5F8-4379-8E78-B3905C4E98C3}">
      <dsp:nvSpPr>
        <dsp:cNvPr id="0" name=""/>
        <dsp:cNvSpPr/>
      </dsp:nvSpPr>
      <dsp:spPr>
        <a:xfrm rot="10800000">
          <a:off x="0" y="2302"/>
          <a:ext cx="6492875" cy="3109402"/>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The background of every boss is related to the main character’s story.</a:t>
          </a:r>
        </a:p>
      </dsp:txBody>
      <dsp:txXfrm rot="10800000">
        <a:off x="0" y="2302"/>
        <a:ext cx="6492875" cy="2020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7F66A-0868-4207-9AB7-5DEB665A971D}">
      <dsp:nvSpPr>
        <dsp:cNvPr id="0" name=""/>
        <dsp:cNvSpPr/>
      </dsp:nvSpPr>
      <dsp:spPr>
        <a:xfrm>
          <a:off x="478800" y="690669"/>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878C5-8B95-4C74-8924-80AEB68ADEF6}">
      <dsp:nvSpPr>
        <dsp:cNvPr id="0" name=""/>
        <dsp:cNvSpPr/>
      </dsp:nvSpPr>
      <dsp:spPr>
        <a:xfrm>
          <a:off x="712800" y="924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63219B-A344-42A8-A795-A5162BD6A70B}">
      <dsp:nvSpPr>
        <dsp:cNvPr id="0" name=""/>
        <dsp:cNvSpPr/>
      </dsp:nvSpPr>
      <dsp:spPr>
        <a:xfrm>
          <a:off x="127800" y="2130669"/>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Use A &amp; D to move backward and forward.</a:t>
          </a:r>
        </a:p>
      </dsp:txBody>
      <dsp:txXfrm>
        <a:off x="127800" y="2130669"/>
        <a:ext cx="1800000" cy="1530000"/>
      </dsp:txXfrm>
    </dsp:sp>
    <dsp:sp modelId="{B4717D5D-B342-4389-8DA4-FE2E30E01E42}">
      <dsp:nvSpPr>
        <dsp:cNvPr id="0" name=""/>
        <dsp:cNvSpPr/>
      </dsp:nvSpPr>
      <dsp:spPr>
        <a:xfrm>
          <a:off x="2593800" y="690669"/>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34A64-1B79-4681-9466-E1DDB1B3EF2D}">
      <dsp:nvSpPr>
        <dsp:cNvPr id="0" name=""/>
        <dsp:cNvSpPr/>
      </dsp:nvSpPr>
      <dsp:spPr>
        <a:xfrm>
          <a:off x="2827800" y="92466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8A680-F5DB-4B76-A8DE-61BB1D485B6C}">
      <dsp:nvSpPr>
        <dsp:cNvPr id="0" name=""/>
        <dsp:cNvSpPr/>
      </dsp:nvSpPr>
      <dsp:spPr>
        <a:xfrm>
          <a:off x="2242800" y="2130669"/>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Use W to Jump, S to duck.</a:t>
          </a:r>
        </a:p>
      </dsp:txBody>
      <dsp:txXfrm>
        <a:off x="2242800" y="2130669"/>
        <a:ext cx="1800000" cy="1530000"/>
      </dsp:txXfrm>
    </dsp:sp>
    <dsp:sp modelId="{A1E5C153-68B2-4106-8968-6815FF025933}">
      <dsp:nvSpPr>
        <dsp:cNvPr id="0" name=""/>
        <dsp:cNvSpPr/>
      </dsp:nvSpPr>
      <dsp:spPr>
        <a:xfrm>
          <a:off x="4708800" y="690669"/>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26495-ED74-4B98-A487-9BA9D7FFE6B6}">
      <dsp:nvSpPr>
        <dsp:cNvPr id="0" name=""/>
        <dsp:cNvSpPr/>
      </dsp:nvSpPr>
      <dsp:spPr>
        <a:xfrm>
          <a:off x="4942800" y="92466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ADFAFE-4DBB-4146-A114-FC718DE53E54}">
      <dsp:nvSpPr>
        <dsp:cNvPr id="0" name=""/>
        <dsp:cNvSpPr/>
      </dsp:nvSpPr>
      <dsp:spPr>
        <a:xfrm>
          <a:off x="4357800" y="2130669"/>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Use 1, 2, 3, 4 to use the Element Cores (The player can custom each slot)</a:t>
          </a:r>
        </a:p>
      </dsp:txBody>
      <dsp:txXfrm>
        <a:off x="4357800" y="2130669"/>
        <a:ext cx="1800000" cy="1530000"/>
      </dsp:txXfrm>
    </dsp:sp>
    <dsp:sp modelId="{CF56EB50-E3B5-43AC-930F-8CC97B9BECA1}">
      <dsp:nvSpPr>
        <dsp:cNvPr id="0" name=""/>
        <dsp:cNvSpPr/>
      </dsp:nvSpPr>
      <dsp:spPr>
        <a:xfrm>
          <a:off x="6823800" y="690669"/>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B27AF6-CA7A-4E5A-A902-7868184D893A}">
      <dsp:nvSpPr>
        <dsp:cNvPr id="0" name=""/>
        <dsp:cNvSpPr/>
      </dsp:nvSpPr>
      <dsp:spPr>
        <a:xfrm>
          <a:off x="7057800" y="92466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B60B22-7C23-4C98-8950-E24DEAA3D9A3}">
      <dsp:nvSpPr>
        <dsp:cNvPr id="0" name=""/>
        <dsp:cNvSpPr/>
      </dsp:nvSpPr>
      <dsp:spPr>
        <a:xfrm>
          <a:off x="6472800" y="2130669"/>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Use mouse to aim, mouse 1 to shoot, mouse 2 to use Launch ability.</a:t>
          </a:r>
        </a:p>
      </dsp:txBody>
      <dsp:txXfrm>
        <a:off x="6472800" y="2130669"/>
        <a:ext cx="1800000" cy="1530000"/>
      </dsp:txXfrm>
    </dsp:sp>
    <dsp:sp modelId="{DEE52850-D59F-493E-BD23-5C3A261A5DAB}">
      <dsp:nvSpPr>
        <dsp:cNvPr id="0" name=""/>
        <dsp:cNvSpPr/>
      </dsp:nvSpPr>
      <dsp:spPr>
        <a:xfrm>
          <a:off x="8938800" y="690669"/>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C1713E-0184-4586-9F58-30BDCCDA8511}">
      <dsp:nvSpPr>
        <dsp:cNvPr id="0" name=""/>
        <dsp:cNvSpPr/>
      </dsp:nvSpPr>
      <dsp:spPr>
        <a:xfrm>
          <a:off x="9172800" y="92466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DBF5C5-70AA-4F76-A10E-85F92BC8C7C6}">
      <dsp:nvSpPr>
        <dsp:cNvPr id="0" name=""/>
        <dsp:cNvSpPr/>
      </dsp:nvSpPr>
      <dsp:spPr>
        <a:xfrm>
          <a:off x="8587800" y="2130669"/>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Use space or double click on W to levitate.</a:t>
          </a:r>
        </a:p>
      </dsp:txBody>
      <dsp:txXfrm>
        <a:off x="8587800" y="2130669"/>
        <a:ext cx="1800000" cy="153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7F0505-28FA-4790-9640-C46E5DF618B5}"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EEC94-AF15-40F7-B1B6-596728C7E894}" type="slidenum">
              <a:rPr lang="en-US" smtClean="0"/>
              <a:t>‹#›</a:t>
            </a:fld>
            <a:endParaRPr lang="en-US"/>
          </a:p>
        </p:txBody>
      </p:sp>
    </p:spTree>
    <p:extLst>
      <p:ext uri="{BB962C8B-B14F-4D97-AF65-F5344CB8AC3E}">
        <p14:creationId xmlns:p14="http://schemas.microsoft.com/office/powerpoint/2010/main" val="990049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7F0505-28FA-4790-9640-C46E5DF618B5}"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EEC94-AF15-40F7-B1B6-596728C7E894}" type="slidenum">
              <a:rPr lang="en-US" smtClean="0"/>
              <a:t>‹#›</a:t>
            </a:fld>
            <a:endParaRPr lang="en-US"/>
          </a:p>
        </p:txBody>
      </p:sp>
    </p:spTree>
    <p:extLst>
      <p:ext uri="{BB962C8B-B14F-4D97-AF65-F5344CB8AC3E}">
        <p14:creationId xmlns:p14="http://schemas.microsoft.com/office/powerpoint/2010/main" val="37370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7F0505-28FA-4790-9640-C46E5DF618B5}"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EEC94-AF15-40F7-B1B6-596728C7E894}" type="slidenum">
              <a:rPr lang="en-US" smtClean="0"/>
              <a:t>‹#›</a:t>
            </a:fld>
            <a:endParaRPr lang="en-US"/>
          </a:p>
        </p:txBody>
      </p:sp>
    </p:spTree>
    <p:extLst>
      <p:ext uri="{BB962C8B-B14F-4D97-AF65-F5344CB8AC3E}">
        <p14:creationId xmlns:p14="http://schemas.microsoft.com/office/powerpoint/2010/main" val="328513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7F0505-28FA-4790-9640-C46E5DF618B5}"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EEC94-AF15-40F7-B1B6-596728C7E894}" type="slidenum">
              <a:rPr lang="en-US" smtClean="0"/>
              <a:t>‹#›</a:t>
            </a:fld>
            <a:endParaRPr lang="en-US"/>
          </a:p>
        </p:txBody>
      </p:sp>
    </p:spTree>
    <p:extLst>
      <p:ext uri="{BB962C8B-B14F-4D97-AF65-F5344CB8AC3E}">
        <p14:creationId xmlns:p14="http://schemas.microsoft.com/office/powerpoint/2010/main" val="219190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F0505-28FA-4790-9640-C46E5DF618B5}"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EEC94-AF15-40F7-B1B6-596728C7E894}" type="slidenum">
              <a:rPr lang="en-US" smtClean="0"/>
              <a:t>‹#›</a:t>
            </a:fld>
            <a:endParaRPr lang="en-US"/>
          </a:p>
        </p:txBody>
      </p:sp>
    </p:spTree>
    <p:extLst>
      <p:ext uri="{BB962C8B-B14F-4D97-AF65-F5344CB8AC3E}">
        <p14:creationId xmlns:p14="http://schemas.microsoft.com/office/powerpoint/2010/main" val="3176673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7F0505-28FA-4790-9640-C46E5DF618B5}" type="datetimeFigureOut">
              <a:rPr lang="en-US" smtClean="0"/>
              <a:t>11/18/2019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EEC94-AF15-40F7-B1B6-596728C7E894}" type="slidenum">
              <a:rPr lang="en-US" smtClean="0"/>
              <a:t>‹#›</a:t>
            </a:fld>
            <a:endParaRPr lang="en-US"/>
          </a:p>
        </p:txBody>
      </p:sp>
    </p:spTree>
    <p:extLst>
      <p:ext uri="{BB962C8B-B14F-4D97-AF65-F5344CB8AC3E}">
        <p14:creationId xmlns:p14="http://schemas.microsoft.com/office/powerpoint/2010/main" val="1755165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7F0505-28FA-4790-9640-C46E5DF618B5}" type="datetimeFigureOut">
              <a:rPr lang="en-US" smtClean="0"/>
              <a:t>11/18/2019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EEEC94-AF15-40F7-B1B6-596728C7E894}" type="slidenum">
              <a:rPr lang="en-US" smtClean="0"/>
              <a:t>‹#›</a:t>
            </a:fld>
            <a:endParaRPr lang="en-US"/>
          </a:p>
        </p:txBody>
      </p:sp>
    </p:spTree>
    <p:extLst>
      <p:ext uri="{BB962C8B-B14F-4D97-AF65-F5344CB8AC3E}">
        <p14:creationId xmlns:p14="http://schemas.microsoft.com/office/powerpoint/2010/main" val="4136795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7F0505-28FA-4790-9640-C46E5DF618B5}" type="datetimeFigureOut">
              <a:rPr lang="en-US" smtClean="0"/>
              <a:t>11/18/2019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EEEC94-AF15-40F7-B1B6-596728C7E894}" type="slidenum">
              <a:rPr lang="en-US" smtClean="0"/>
              <a:t>‹#›</a:t>
            </a:fld>
            <a:endParaRPr lang="en-US"/>
          </a:p>
        </p:txBody>
      </p:sp>
    </p:spTree>
    <p:extLst>
      <p:ext uri="{BB962C8B-B14F-4D97-AF65-F5344CB8AC3E}">
        <p14:creationId xmlns:p14="http://schemas.microsoft.com/office/powerpoint/2010/main" val="3709002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F0505-28FA-4790-9640-C46E5DF618B5}" type="datetimeFigureOut">
              <a:rPr lang="en-US" smtClean="0"/>
              <a:t>11/18/2019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EEEC94-AF15-40F7-B1B6-596728C7E894}" type="slidenum">
              <a:rPr lang="en-US" smtClean="0"/>
              <a:t>‹#›</a:t>
            </a:fld>
            <a:endParaRPr lang="en-US"/>
          </a:p>
        </p:txBody>
      </p:sp>
    </p:spTree>
    <p:extLst>
      <p:ext uri="{BB962C8B-B14F-4D97-AF65-F5344CB8AC3E}">
        <p14:creationId xmlns:p14="http://schemas.microsoft.com/office/powerpoint/2010/main" val="1268026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7F0505-28FA-4790-9640-C46E5DF618B5}" type="datetimeFigureOut">
              <a:rPr lang="en-US" smtClean="0"/>
              <a:t>11/18/2019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EEC94-AF15-40F7-B1B6-596728C7E894}" type="slidenum">
              <a:rPr lang="en-US" smtClean="0"/>
              <a:t>‹#›</a:t>
            </a:fld>
            <a:endParaRPr lang="en-US"/>
          </a:p>
        </p:txBody>
      </p:sp>
    </p:spTree>
    <p:extLst>
      <p:ext uri="{BB962C8B-B14F-4D97-AF65-F5344CB8AC3E}">
        <p14:creationId xmlns:p14="http://schemas.microsoft.com/office/powerpoint/2010/main" val="1062467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7F0505-28FA-4790-9640-C46E5DF618B5}" type="datetimeFigureOut">
              <a:rPr lang="en-US" smtClean="0"/>
              <a:t>11/18/2019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EEC94-AF15-40F7-B1B6-596728C7E894}" type="slidenum">
              <a:rPr lang="en-US" smtClean="0"/>
              <a:t>‹#›</a:t>
            </a:fld>
            <a:endParaRPr lang="en-US"/>
          </a:p>
        </p:txBody>
      </p:sp>
    </p:spTree>
    <p:extLst>
      <p:ext uri="{BB962C8B-B14F-4D97-AF65-F5344CB8AC3E}">
        <p14:creationId xmlns:p14="http://schemas.microsoft.com/office/powerpoint/2010/main" val="390647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F0505-28FA-4790-9640-C46E5DF618B5}" type="datetimeFigureOut">
              <a:rPr lang="en-US" smtClean="0"/>
              <a:t>11/18/2019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EEC94-AF15-40F7-B1B6-596728C7E894}" type="slidenum">
              <a:rPr lang="en-US" smtClean="0"/>
              <a:t>‹#›</a:t>
            </a:fld>
            <a:endParaRPr lang="en-US"/>
          </a:p>
        </p:txBody>
      </p:sp>
    </p:spTree>
    <p:extLst>
      <p:ext uri="{BB962C8B-B14F-4D97-AF65-F5344CB8AC3E}">
        <p14:creationId xmlns:p14="http://schemas.microsoft.com/office/powerpoint/2010/main" val="203671691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hyperlink" Target="https://www.youtube.com/watch?v=Q9yn1DpZkHQ"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8.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google.com/search?q=cyber+punk+wallpaper&amp;rlz=1C1CHBF_enUS791US791&amp;sxsrf=ACYBGNSOD5OAas9ntLI1NDK65IKgV1Skkw:1573256028560&amp;source=lnms&amp;tbm=isch&amp;sa=X&amp;ved=0ahUKEwjPleS149vlAhUpmuAKHWP5AxcQ_AUIEigB&amp;biw=1920&amp;bih=88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5BB5-8867-4F63-BE8A-FA6FA584A6D4}"/>
              </a:ext>
            </a:extLst>
          </p:cNvPr>
          <p:cNvSpPr>
            <a:spLocks noGrp="1"/>
          </p:cNvSpPr>
          <p:nvPr>
            <p:ph type="ctrTitle"/>
          </p:nvPr>
        </p:nvSpPr>
        <p:spPr>
          <a:xfrm>
            <a:off x="6745735" y="640081"/>
            <a:ext cx="4806184" cy="2148275"/>
          </a:xfrm>
          <a:noFill/>
        </p:spPr>
        <p:txBody>
          <a:bodyPr vert="horz" lIns="91440" tIns="45720" rIns="91440" bIns="45720" rtlCol="0">
            <a:normAutofit/>
          </a:bodyPr>
          <a:lstStyle/>
          <a:p>
            <a:pPr algn="l"/>
            <a:r>
              <a:rPr lang="en-US" b="1" dirty="0">
                <a:ln w="22225">
                  <a:solidFill>
                    <a:srgbClr val="FFFFFF"/>
                  </a:solidFill>
                </a:ln>
                <a:latin typeface="Corbel" panose="020B0503020204020204" pitchFamily="34" charset="0"/>
              </a:rPr>
              <a:t>Project 48: </a:t>
            </a:r>
            <a:r>
              <a:rPr lang="en-US" b="1" dirty="0" err="1">
                <a:ln w="22225">
                  <a:solidFill>
                    <a:srgbClr val="FFFFFF"/>
                  </a:solidFill>
                </a:ln>
                <a:latin typeface="Corbel" panose="020B0503020204020204" pitchFamily="34" charset="0"/>
              </a:rPr>
              <a:t>Elementalist</a:t>
            </a:r>
            <a:r>
              <a:rPr lang="en-US" b="1" dirty="0">
                <a:ln w="22225">
                  <a:solidFill>
                    <a:srgbClr val="FFFFFF"/>
                  </a:solidFill>
                </a:ln>
                <a:latin typeface="Corbel" panose="020B0503020204020204" pitchFamily="34" charset="0"/>
              </a:rPr>
              <a:t> </a:t>
            </a:r>
          </a:p>
        </p:txBody>
      </p:sp>
      <p:sp>
        <p:nvSpPr>
          <p:cNvPr id="3" name="Subtitle 2">
            <a:extLst>
              <a:ext uri="{FF2B5EF4-FFF2-40B4-BE49-F238E27FC236}">
                <a16:creationId xmlns:a16="http://schemas.microsoft.com/office/drawing/2014/main" id="{8AE9E222-E331-4747-9AB0-0A21AEF1CCFB}"/>
              </a:ext>
            </a:extLst>
          </p:cNvPr>
          <p:cNvSpPr>
            <a:spLocks noGrp="1"/>
          </p:cNvSpPr>
          <p:nvPr>
            <p:ph type="subTitle" idx="1"/>
          </p:nvPr>
        </p:nvSpPr>
        <p:spPr>
          <a:xfrm>
            <a:off x="6745735" y="4415883"/>
            <a:ext cx="4806184" cy="1802038"/>
          </a:xfrm>
          <a:noFill/>
        </p:spPr>
        <p:txBody>
          <a:bodyPr vert="horz" lIns="91440" tIns="45720" rIns="91440" bIns="45720" rtlCol="0">
            <a:normAutofit/>
          </a:bodyPr>
          <a:lstStyle/>
          <a:p>
            <a:pPr algn="l"/>
            <a:r>
              <a:rPr lang="en-US" sz="2200" dirty="0"/>
              <a:t>Son Nguyen</a:t>
            </a:r>
          </a:p>
          <a:p>
            <a:pPr algn="l"/>
            <a:r>
              <a:rPr lang="en-US" sz="2200" dirty="0"/>
              <a:t>GDD 201 – Project 2 Design Document</a:t>
            </a:r>
          </a:p>
          <a:p>
            <a:pPr algn="l"/>
            <a:r>
              <a:rPr lang="en-US" sz="2200" dirty="0"/>
              <a:t>Prof. Bertozzi</a:t>
            </a:r>
          </a:p>
          <a:p>
            <a:pPr algn="l"/>
            <a:r>
              <a:rPr lang="en-US" sz="2200" dirty="0"/>
              <a:t>11/11/2019</a:t>
            </a:r>
          </a:p>
        </p:txBody>
      </p:sp>
      <p:pic>
        <p:nvPicPr>
          <p:cNvPr id="5" name="Picture 4" descr="A picture containing outdoor, building, sky, street&#10;&#10;Description automatically generated">
            <a:extLst>
              <a:ext uri="{FF2B5EF4-FFF2-40B4-BE49-F238E27FC236}">
                <a16:creationId xmlns:a16="http://schemas.microsoft.com/office/drawing/2014/main" id="{0469071A-38AB-4377-BACE-BEC21AAAC1D5}"/>
              </a:ext>
            </a:extLst>
          </p:cNvPr>
          <p:cNvPicPr>
            <a:picLocks noChangeAspect="1"/>
          </p:cNvPicPr>
          <p:nvPr/>
        </p:nvPicPr>
        <p:blipFill rotWithShape="1">
          <a:blip r:embed="rId2">
            <a:extLst>
              <a:ext uri="{28A0092B-C50C-407E-A947-70E740481C1C}">
                <a14:useLocalDpi xmlns:a14="http://schemas.microsoft.com/office/drawing/2010/main" val="0"/>
              </a:ext>
            </a:extLst>
          </a:blip>
          <a:srcRect l="25092" r="24829"/>
          <a:stretch/>
        </p:blipFill>
        <p:spPr>
          <a:xfrm>
            <a:off x="20" y="10"/>
            <a:ext cx="6105635" cy="6857990"/>
          </a:xfrm>
          <a:prstGeom prst="rect">
            <a:avLst/>
          </a:prstGeom>
        </p:spPr>
      </p:pic>
    </p:spTree>
    <p:extLst>
      <p:ext uri="{BB962C8B-B14F-4D97-AF65-F5344CB8AC3E}">
        <p14:creationId xmlns:p14="http://schemas.microsoft.com/office/powerpoint/2010/main" val="33100416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D013-5201-4CA5-8E66-14042A89681A}"/>
              </a:ext>
            </a:extLst>
          </p:cNvPr>
          <p:cNvSpPr>
            <a:spLocks noGrp="1"/>
          </p:cNvSpPr>
          <p:nvPr>
            <p:ph type="title"/>
          </p:nvPr>
        </p:nvSpPr>
        <p:spPr>
          <a:xfrm>
            <a:off x="1275166" y="365125"/>
            <a:ext cx="9440332" cy="1325563"/>
          </a:xfrm>
        </p:spPr>
        <p:txBody>
          <a:bodyPr>
            <a:normAutofit/>
          </a:bodyPr>
          <a:lstStyle/>
          <a:p>
            <a:pPr algn="ctr"/>
            <a:r>
              <a:rPr lang="en-US" b="1" dirty="0"/>
              <a:t> Element Cores</a:t>
            </a:r>
          </a:p>
        </p:txBody>
      </p:sp>
      <p:pic>
        <p:nvPicPr>
          <p:cNvPr id="7" name="Graphic 6" descr="Fingerprint">
            <a:extLst>
              <a:ext uri="{FF2B5EF4-FFF2-40B4-BE49-F238E27FC236}">
                <a16:creationId xmlns:a16="http://schemas.microsoft.com/office/drawing/2014/main" id="{EE45C588-58A8-4453-A12B-F0F2891092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6902" y="511983"/>
            <a:ext cx="914400" cy="914400"/>
          </a:xfrm>
          <a:prstGeom prst="rect">
            <a:avLst/>
          </a:prstGeom>
        </p:spPr>
      </p:pic>
      <p:sp>
        <p:nvSpPr>
          <p:cNvPr id="16" name="Content Placeholder 2">
            <a:extLst>
              <a:ext uri="{FF2B5EF4-FFF2-40B4-BE49-F238E27FC236}">
                <a16:creationId xmlns:a16="http://schemas.microsoft.com/office/drawing/2014/main" id="{6F54BCBD-1B63-4AAA-AC01-4E773BCFB834}"/>
              </a:ext>
            </a:extLst>
          </p:cNvPr>
          <p:cNvSpPr>
            <a:spLocks noGrp="1"/>
          </p:cNvSpPr>
          <p:nvPr>
            <p:ph idx="1"/>
          </p:nvPr>
        </p:nvSpPr>
        <p:spPr>
          <a:xfrm>
            <a:off x="838200" y="1573241"/>
            <a:ext cx="10515600" cy="5003728"/>
          </a:xfrm>
        </p:spPr>
        <p:txBody>
          <a:bodyPr>
            <a:normAutofit fontScale="92500" lnSpcReduction="10000"/>
          </a:bodyPr>
          <a:lstStyle/>
          <a:p>
            <a:r>
              <a:rPr lang="en-US" dirty="0"/>
              <a:t>The player acquires this ability after defeating the Chapter 1 boss. When the player equips the element cores, the character can access to four basic elements: Fire, Water, Earth, and Air.</a:t>
            </a:r>
          </a:p>
          <a:p>
            <a:r>
              <a:rPr lang="en-US" dirty="0"/>
              <a:t>These element cores can’t be used as a weapon; however, they can be added to the weapon or the object that the player is holding.</a:t>
            </a:r>
          </a:p>
          <a:p>
            <a:pPr lvl="1"/>
            <a:r>
              <a:rPr lang="en-US" dirty="0"/>
              <a:t>It can combine with the Launch ability and guns.</a:t>
            </a:r>
          </a:p>
          <a:p>
            <a:pPr lvl="1"/>
            <a:r>
              <a:rPr lang="en-US" dirty="0"/>
              <a:t>For example: Fire Core + an object = Fire object (ignite an enemy or burn the ground).</a:t>
            </a:r>
          </a:p>
          <a:p>
            <a:r>
              <a:rPr lang="en-US" dirty="0"/>
              <a:t>In order to use the changing environment effect, the player must add at least one element to the object which is used for the Launch ability</a:t>
            </a:r>
          </a:p>
          <a:p>
            <a:r>
              <a:rPr lang="en-US" dirty="0"/>
              <a:t>By adding two or more cores on one object, that object has a new element and a new effect.</a:t>
            </a:r>
          </a:p>
          <a:p>
            <a:pPr lvl="1"/>
            <a:r>
              <a:rPr lang="en-US" dirty="0"/>
              <a:t>For example: Fire Core + Earth Core + an object = Lava object (instant kill an enemy or melt the ground).</a:t>
            </a:r>
          </a:p>
        </p:txBody>
      </p:sp>
    </p:spTree>
    <p:extLst>
      <p:ext uri="{BB962C8B-B14F-4D97-AF65-F5344CB8AC3E}">
        <p14:creationId xmlns:p14="http://schemas.microsoft.com/office/powerpoint/2010/main" val="20601490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053F4-A0E7-4C1B-8F02-B85CA5A80892}"/>
              </a:ext>
            </a:extLst>
          </p:cNvPr>
          <p:cNvSpPr>
            <a:spLocks noGrp="1"/>
          </p:cNvSpPr>
          <p:nvPr>
            <p:ph type="title"/>
          </p:nvPr>
        </p:nvSpPr>
        <p:spPr>
          <a:xfrm>
            <a:off x="838200" y="358745"/>
            <a:ext cx="10515600" cy="1325563"/>
          </a:xfrm>
        </p:spPr>
        <p:txBody>
          <a:bodyPr/>
          <a:lstStyle/>
          <a:p>
            <a:pPr algn="ctr"/>
            <a:r>
              <a:rPr lang="en-US" b="1" dirty="0"/>
              <a:t>Element Core Combination</a:t>
            </a:r>
          </a:p>
        </p:txBody>
      </p:sp>
      <p:sp>
        <p:nvSpPr>
          <p:cNvPr id="4" name="Oval 3">
            <a:extLst>
              <a:ext uri="{FF2B5EF4-FFF2-40B4-BE49-F238E27FC236}">
                <a16:creationId xmlns:a16="http://schemas.microsoft.com/office/drawing/2014/main" id="{CDBC8777-8FAF-4E8C-858A-6FEF99B034C7}"/>
              </a:ext>
            </a:extLst>
          </p:cNvPr>
          <p:cNvSpPr/>
          <p:nvPr/>
        </p:nvSpPr>
        <p:spPr>
          <a:xfrm>
            <a:off x="5251509" y="2239860"/>
            <a:ext cx="1426129" cy="889233"/>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FIRE</a:t>
            </a:r>
          </a:p>
        </p:txBody>
      </p:sp>
      <p:sp>
        <p:nvSpPr>
          <p:cNvPr id="7" name="Oval 6">
            <a:extLst>
              <a:ext uri="{FF2B5EF4-FFF2-40B4-BE49-F238E27FC236}">
                <a16:creationId xmlns:a16="http://schemas.microsoft.com/office/drawing/2014/main" id="{D020F32F-1819-4E6C-8931-5BD19D1872CB}"/>
              </a:ext>
            </a:extLst>
          </p:cNvPr>
          <p:cNvSpPr/>
          <p:nvPr/>
        </p:nvSpPr>
        <p:spPr>
          <a:xfrm>
            <a:off x="2887212" y="3428999"/>
            <a:ext cx="1426129" cy="88923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AIR</a:t>
            </a:r>
          </a:p>
        </p:txBody>
      </p:sp>
      <p:sp>
        <p:nvSpPr>
          <p:cNvPr id="8" name="Oval 7">
            <a:extLst>
              <a:ext uri="{FF2B5EF4-FFF2-40B4-BE49-F238E27FC236}">
                <a16:creationId xmlns:a16="http://schemas.microsoft.com/office/drawing/2014/main" id="{809AFF32-0556-4391-866C-A00DB1737ED5}"/>
              </a:ext>
            </a:extLst>
          </p:cNvPr>
          <p:cNvSpPr/>
          <p:nvPr/>
        </p:nvSpPr>
        <p:spPr>
          <a:xfrm>
            <a:off x="7811549" y="3428999"/>
            <a:ext cx="1426129" cy="889233"/>
          </a:xfrm>
          <a:prstGeom prst="ellipse">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EARTH</a:t>
            </a:r>
          </a:p>
        </p:txBody>
      </p:sp>
      <p:sp>
        <p:nvSpPr>
          <p:cNvPr id="10" name="Oval 9">
            <a:extLst>
              <a:ext uri="{FF2B5EF4-FFF2-40B4-BE49-F238E27FC236}">
                <a16:creationId xmlns:a16="http://schemas.microsoft.com/office/drawing/2014/main" id="{A3A17B3A-C68D-45D4-97F9-DC7AB304D08B}"/>
              </a:ext>
            </a:extLst>
          </p:cNvPr>
          <p:cNvSpPr/>
          <p:nvPr/>
        </p:nvSpPr>
        <p:spPr>
          <a:xfrm>
            <a:off x="5251508" y="4743574"/>
            <a:ext cx="1426129" cy="889233"/>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WATER</a:t>
            </a:r>
          </a:p>
        </p:txBody>
      </p:sp>
      <p:sp>
        <p:nvSpPr>
          <p:cNvPr id="11" name="Rectangle 10">
            <a:extLst>
              <a:ext uri="{FF2B5EF4-FFF2-40B4-BE49-F238E27FC236}">
                <a16:creationId xmlns:a16="http://schemas.microsoft.com/office/drawing/2014/main" id="{99B5C5C0-9572-4555-8052-D2C86018B7F0}"/>
              </a:ext>
            </a:extLst>
          </p:cNvPr>
          <p:cNvSpPr/>
          <p:nvPr/>
        </p:nvSpPr>
        <p:spPr>
          <a:xfrm>
            <a:off x="2887212" y="2004967"/>
            <a:ext cx="1251359" cy="679509"/>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STORM</a:t>
            </a:r>
          </a:p>
        </p:txBody>
      </p:sp>
      <p:sp>
        <p:nvSpPr>
          <p:cNvPr id="12" name="Rectangle 11">
            <a:extLst>
              <a:ext uri="{FF2B5EF4-FFF2-40B4-BE49-F238E27FC236}">
                <a16:creationId xmlns:a16="http://schemas.microsoft.com/office/drawing/2014/main" id="{9D5A6842-C7F0-4CC1-BAF8-335FF1DA8E0D}"/>
              </a:ext>
            </a:extLst>
          </p:cNvPr>
          <p:cNvSpPr/>
          <p:nvPr/>
        </p:nvSpPr>
        <p:spPr>
          <a:xfrm>
            <a:off x="2887212" y="5188190"/>
            <a:ext cx="1251359" cy="679509"/>
          </a:xfrm>
          <a:prstGeom prst="rect">
            <a:avLst/>
          </a:prstGeom>
          <a:solidFill>
            <a:srgbClr val="00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ICE</a:t>
            </a:r>
          </a:p>
        </p:txBody>
      </p:sp>
      <p:sp>
        <p:nvSpPr>
          <p:cNvPr id="13" name="Rectangle 12">
            <a:extLst>
              <a:ext uri="{FF2B5EF4-FFF2-40B4-BE49-F238E27FC236}">
                <a16:creationId xmlns:a16="http://schemas.microsoft.com/office/drawing/2014/main" id="{19772D8D-6C1B-425B-BCC6-07DF6BFFB090}"/>
              </a:ext>
            </a:extLst>
          </p:cNvPr>
          <p:cNvSpPr/>
          <p:nvPr/>
        </p:nvSpPr>
        <p:spPr>
          <a:xfrm>
            <a:off x="7986319" y="5188190"/>
            <a:ext cx="1251359" cy="679509"/>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NATURE</a:t>
            </a:r>
          </a:p>
        </p:txBody>
      </p:sp>
      <p:sp>
        <p:nvSpPr>
          <p:cNvPr id="14" name="Rectangle 13">
            <a:extLst>
              <a:ext uri="{FF2B5EF4-FFF2-40B4-BE49-F238E27FC236}">
                <a16:creationId xmlns:a16="http://schemas.microsoft.com/office/drawing/2014/main" id="{521F95BA-0C31-4C50-8AEA-4BB4CC3649E0}"/>
              </a:ext>
            </a:extLst>
          </p:cNvPr>
          <p:cNvSpPr/>
          <p:nvPr/>
        </p:nvSpPr>
        <p:spPr>
          <a:xfrm>
            <a:off x="7986319" y="2004967"/>
            <a:ext cx="1251359" cy="679509"/>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LAVA</a:t>
            </a:r>
          </a:p>
        </p:txBody>
      </p:sp>
      <p:cxnSp>
        <p:nvCxnSpPr>
          <p:cNvPr id="16" name="Straight Connector 15">
            <a:extLst>
              <a:ext uri="{FF2B5EF4-FFF2-40B4-BE49-F238E27FC236}">
                <a16:creationId xmlns:a16="http://schemas.microsoft.com/office/drawing/2014/main" id="{996B3457-1422-4258-93EF-DBD1E0AE22F1}"/>
              </a:ext>
            </a:extLst>
          </p:cNvPr>
          <p:cNvCxnSpPr>
            <a:cxnSpLocks/>
          </p:cNvCxnSpPr>
          <p:nvPr/>
        </p:nvCxnSpPr>
        <p:spPr>
          <a:xfrm flipV="1">
            <a:off x="4313341" y="2869035"/>
            <a:ext cx="803944" cy="637563"/>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80C954-C847-417F-A50E-3FF1FDB2BFFF}"/>
              </a:ext>
            </a:extLst>
          </p:cNvPr>
          <p:cNvCxnSpPr>
            <a:cxnSpLocks/>
          </p:cNvCxnSpPr>
          <p:nvPr/>
        </p:nvCxnSpPr>
        <p:spPr>
          <a:xfrm>
            <a:off x="4228052" y="4251121"/>
            <a:ext cx="860221" cy="70845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8EF6DD0-A606-4800-A4BA-C83ED3E6CB87}"/>
              </a:ext>
            </a:extLst>
          </p:cNvPr>
          <p:cNvCxnSpPr>
            <a:cxnSpLocks/>
          </p:cNvCxnSpPr>
          <p:nvPr/>
        </p:nvCxnSpPr>
        <p:spPr>
          <a:xfrm>
            <a:off x="6831087" y="2753752"/>
            <a:ext cx="861618" cy="75284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16987416-6803-4B0F-8F83-3CA92145577A}"/>
              </a:ext>
            </a:extLst>
          </p:cNvPr>
          <p:cNvCxnSpPr>
            <a:cxnSpLocks/>
          </p:cNvCxnSpPr>
          <p:nvPr/>
        </p:nvCxnSpPr>
        <p:spPr>
          <a:xfrm flipV="1">
            <a:off x="6840872" y="4251122"/>
            <a:ext cx="893078" cy="7990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464010C-C344-413F-87A1-35FDCC7B827A}"/>
              </a:ext>
            </a:extLst>
          </p:cNvPr>
          <p:cNvCxnSpPr/>
          <p:nvPr/>
        </p:nvCxnSpPr>
        <p:spPr>
          <a:xfrm flipH="1" flipV="1">
            <a:off x="4228052" y="2753752"/>
            <a:ext cx="487261" cy="4340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7E61D28-00CB-4154-BBC3-E33C77E91CFD}"/>
              </a:ext>
            </a:extLst>
          </p:cNvPr>
          <p:cNvCxnSpPr/>
          <p:nvPr/>
        </p:nvCxnSpPr>
        <p:spPr>
          <a:xfrm flipH="1">
            <a:off x="4179117" y="4605348"/>
            <a:ext cx="479045" cy="489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34AB7CE-9381-4860-A71F-A9A511CF86A8}"/>
              </a:ext>
            </a:extLst>
          </p:cNvPr>
          <p:cNvCxnSpPr/>
          <p:nvPr/>
        </p:nvCxnSpPr>
        <p:spPr>
          <a:xfrm flipV="1">
            <a:off x="7261896" y="2684476"/>
            <a:ext cx="549653" cy="444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638FB10-54C6-4EB7-AFA5-E0609B5B3861}"/>
              </a:ext>
            </a:extLst>
          </p:cNvPr>
          <p:cNvCxnSpPr/>
          <p:nvPr/>
        </p:nvCxnSpPr>
        <p:spPr>
          <a:xfrm>
            <a:off x="7301920" y="4650647"/>
            <a:ext cx="576742" cy="53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55A0E9D1-537C-479D-8CE1-E494214CE8C2}"/>
              </a:ext>
            </a:extLst>
          </p:cNvPr>
          <p:cNvSpPr/>
          <p:nvPr/>
        </p:nvSpPr>
        <p:spPr>
          <a:xfrm>
            <a:off x="10427516" y="5368954"/>
            <a:ext cx="1006678" cy="4987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Basic</a:t>
            </a:r>
          </a:p>
        </p:txBody>
      </p:sp>
      <p:sp>
        <p:nvSpPr>
          <p:cNvPr id="36" name="Rectangle 35">
            <a:extLst>
              <a:ext uri="{FF2B5EF4-FFF2-40B4-BE49-F238E27FC236}">
                <a16:creationId xmlns:a16="http://schemas.microsoft.com/office/drawing/2014/main" id="{F56DCEA2-1769-41B2-897C-279F44BCFFAD}"/>
              </a:ext>
            </a:extLst>
          </p:cNvPr>
          <p:cNvSpPr/>
          <p:nvPr/>
        </p:nvSpPr>
        <p:spPr>
          <a:xfrm>
            <a:off x="10203110" y="6048463"/>
            <a:ext cx="1455490" cy="44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Combination</a:t>
            </a:r>
          </a:p>
        </p:txBody>
      </p:sp>
      <p:sp>
        <p:nvSpPr>
          <p:cNvPr id="37" name="TextBox 36">
            <a:extLst>
              <a:ext uri="{FF2B5EF4-FFF2-40B4-BE49-F238E27FC236}">
                <a16:creationId xmlns:a16="http://schemas.microsoft.com/office/drawing/2014/main" id="{3482B4D3-3D13-4BA6-8FB3-C3C356ACF68C}"/>
              </a:ext>
            </a:extLst>
          </p:cNvPr>
          <p:cNvSpPr txBox="1"/>
          <p:nvPr/>
        </p:nvSpPr>
        <p:spPr>
          <a:xfrm>
            <a:off x="10465266" y="4849930"/>
            <a:ext cx="888534" cy="369332"/>
          </a:xfrm>
          <a:prstGeom prst="rect">
            <a:avLst/>
          </a:prstGeom>
          <a:noFill/>
        </p:spPr>
        <p:txBody>
          <a:bodyPr wrap="square" rtlCol="0">
            <a:spAutoFit/>
          </a:bodyPr>
          <a:lstStyle/>
          <a:p>
            <a:pPr algn="ctr"/>
            <a:r>
              <a:rPr lang="en-US" dirty="0">
                <a:solidFill>
                  <a:srgbClr val="FF0000"/>
                </a:solidFill>
              </a:rPr>
              <a:t>Note:</a:t>
            </a:r>
          </a:p>
        </p:txBody>
      </p:sp>
    </p:spTree>
    <p:extLst>
      <p:ext uri="{BB962C8B-B14F-4D97-AF65-F5344CB8AC3E}">
        <p14:creationId xmlns:p14="http://schemas.microsoft.com/office/powerpoint/2010/main" val="31593769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308E-47F8-483F-8950-6C73E4746AAF}"/>
              </a:ext>
            </a:extLst>
          </p:cNvPr>
          <p:cNvSpPr>
            <a:spLocks noGrp="1"/>
          </p:cNvSpPr>
          <p:nvPr>
            <p:ph type="title"/>
          </p:nvPr>
        </p:nvSpPr>
        <p:spPr>
          <a:xfrm>
            <a:off x="838200" y="365125"/>
            <a:ext cx="10515600" cy="1325563"/>
          </a:xfrm>
        </p:spPr>
        <p:txBody>
          <a:bodyPr/>
          <a:lstStyle/>
          <a:p>
            <a:pPr algn="ctr"/>
            <a:r>
              <a:rPr lang="en-US" b="1" dirty="0"/>
              <a:t>Element Core vs Enemies’ Element</a:t>
            </a:r>
          </a:p>
        </p:txBody>
      </p:sp>
      <p:sp>
        <p:nvSpPr>
          <p:cNvPr id="3" name="Content Placeholder 2">
            <a:extLst>
              <a:ext uri="{FF2B5EF4-FFF2-40B4-BE49-F238E27FC236}">
                <a16:creationId xmlns:a16="http://schemas.microsoft.com/office/drawing/2014/main" id="{9156997B-4475-4092-BE82-C260F48F28D2}"/>
              </a:ext>
            </a:extLst>
          </p:cNvPr>
          <p:cNvSpPr>
            <a:spLocks noGrp="1"/>
          </p:cNvSpPr>
          <p:nvPr>
            <p:ph idx="1"/>
          </p:nvPr>
        </p:nvSpPr>
        <p:spPr>
          <a:xfrm>
            <a:off x="838200" y="1825625"/>
            <a:ext cx="10515600" cy="4351338"/>
          </a:xfrm>
        </p:spPr>
        <p:txBody>
          <a:bodyPr/>
          <a:lstStyle/>
          <a:p>
            <a:r>
              <a:rPr lang="en-US" dirty="0"/>
              <a:t>The player must launch the counter element at the enemy to deal extra damage. Otherwise, Launch ability will only deal the basic damage.</a:t>
            </a:r>
          </a:p>
          <a:p>
            <a:r>
              <a:rPr lang="en-US" dirty="0"/>
              <a:t>Counter Chart:</a:t>
            </a:r>
          </a:p>
          <a:p>
            <a:endParaRPr lang="en-US" dirty="0"/>
          </a:p>
        </p:txBody>
      </p:sp>
      <p:sp>
        <p:nvSpPr>
          <p:cNvPr id="8" name="TextBox 7">
            <a:extLst>
              <a:ext uri="{FF2B5EF4-FFF2-40B4-BE49-F238E27FC236}">
                <a16:creationId xmlns:a16="http://schemas.microsoft.com/office/drawing/2014/main" id="{D6621C70-4AC3-411B-BB1F-E3B26D235B32}"/>
              </a:ext>
            </a:extLst>
          </p:cNvPr>
          <p:cNvSpPr txBox="1"/>
          <p:nvPr/>
        </p:nvSpPr>
        <p:spPr>
          <a:xfrm>
            <a:off x="1098958" y="3665989"/>
            <a:ext cx="1585519" cy="1200329"/>
          </a:xfrm>
          <a:prstGeom prst="rect">
            <a:avLst/>
          </a:prstGeom>
          <a:noFill/>
        </p:spPr>
        <p:txBody>
          <a:bodyPr wrap="square" rtlCol="0">
            <a:spAutoFit/>
          </a:bodyPr>
          <a:lstStyle/>
          <a:p>
            <a:r>
              <a:rPr lang="en-US" dirty="0"/>
              <a:t>Fire &gt; Earth</a:t>
            </a:r>
          </a:p>
          <a:p>
            <a:r>
              <a:rPr lang="en-US" dirty="0"/>
              <a:t>Earth &gt; Water</a:t>
            </a:r>
          </a:p>
          <a:p>
            <a:r>
              <a:rPr lang="en-US" dirty="0"/>
              <a:t>Water &gt; Air</a:t>
            </a:r>
          </a:p>
          <a:p>
            <a:r>
              <a:rPr lang="en-US" dirty="0"/>
              <a:t>Air &gt; Fire</a:t>
            </a:r>
          </a:p>
        </p:txBody>
      </p:sp>
      <p:sp>
        <p:nvSpPr>
          <p:cNvPr id="10" name="TextBox 9">
            <a:extLst>
              <a:ext uri="{FF2B5EF4-FFF2-40B4-BE49-F238E27FC236}">
                <a16:creationId xmlns:a16="http://schemas.microsoft.com/office/drawing/2014/main" id="{05D8D9C4-B7B5-4353-AF12-F63E04EED4C9}"/>
              </a:ext>
            </a:extLst>
          </p:cNvPr>
          <p:cNvSpPr txBox="1"/>
          <p:nvPr/>
        </p:nvSpPr>
        <p:spPr>
          <a:xfrm>
            <a:off x="2945235" y="3649211"/>
            <a:ext cx="2046214" cy="1200329"/>
          </a:xfrm>
          <a:prstGeom prst="rect">
            <a:avLst/>
          </a:prstGeom>
          <a:noFill/>
        </p:spPr>
        <p:txBody>
          <a:bodyPr wrap="square" rtlCol="0">
            <a:spAutoFit/>
          </a:bodyPr>
          <a:lstStyle/>
          <a:p>
            <a:r>
              <a:rPr lang="en-US" dirty="0"/>
              <a:t>Lava &gt; Nature</a:t>
            </a:r>
          </a:p>
          <a:p>
            <a:r>
              <a:rPr lang="en-US" dirty="0"/>
              <a:t>Nature &gt; Ice</a:t>
            </a:r>
          </a:p>
          <a:p>
            <a:r>
              <a:rPr lang="en-US" dirty="0"/>
              <a:t>Ice &gt; Storm</a:t>
            </a:r>
          </a:p>
          <a:p>
            <a:r>
              <a:rPr lang="en-US" dirty="0"/>
              <a:t>Storm &gt; Lava</a:t>
            </a:r>
          </a:p>
        </p:txBody>
      </p:sp>
      <p:sp>
        <p:nvSpPr>
          <p:cNvPr id="11" name="TextBox 10">
            <a:extLst>
              <a:ext uri="{FF2B5EF4-FFF2-40B4-BE49-F238E27FC236}">
                <a16:creationId xmlns:a16="http://schemas.microsoft.com/office/drawing/2014/main" id="{72CD0282-1977-4FCC-AF38-7A9E1DC4F1AE}"/>
              </a:ext>
            </a:extLst>
          </p:cNvPr>
          <p:cNvSpPr txBox="1"/>
          <p:nvPr/>
        </p:nvSpPr>
        <p:spPr>
          <a:xfrm>
            <a:off x="1166071" y="5100506"/>
            <a:ext cx="3221372" cy="369332"/>
          </a:xfrm>
          <a:prstGeom prst="rect">
            <a:avLst/>
          </a:prstGeom>
          <a:noFill/>
        </p:spPr>
        <p:txBody>
          <a:bodyPr wrap="square" rtlCol="0">
            <a:spAutoFit/>
          </a:bodyPr>
          <a:lstStyle/>
          <a:p>
            <a:r>
              <a:rPr lang="en-US" dirty="0">
                <a:solidFill>
                  <a:srgbClr val="FF0000"/>
                </a:solidFill>
              </a:rPr>
              <a:t>Note: A &gt; B means A counters B</a:t>
            </a:r>
          </a:p>
        </p:txBody>
      </p:sp>
      <p:pic>
        <p:nvPicPr>
          <p:cNvPr id="15" name="Picture 14" descr="A screenshot of a cell phone&#10;&#10;Description automatically generated">
            <a:extLst>
              <a:ext uri="{FF2B5EF4-FFF2-40B4-BE49-F238E27FC236}">
                <a16:creationId xmlns:a16="http://schemas.microsoft.com/office/drawing/2014/main" id="{70A16A4E-3852-47A6-94E5-DC640260B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074" y="2883257"/>
            <a:ext cx="4962081" cy="3721560"/>
          </a:xfrm>
          <a:prstGeom prst="rect">
            <a:avLst/>
          </a:prstGeom>
        </p:spPr>
      </p:pic>
    </p:spTree>
    <p:extLst>
      <p:ext uri="{BB962C8B-B14F-4D97-AF65-F5344CB8AC3E}">
        <p14:creationId xmlns:p14="http://schemas.microsoft.com/office/powerpoint/2010/main" val="1681508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2B0FA-C87F-4DCE-B3F8-70DB1A477C29}"/>
              </a:ext>
            </a:extLst>
          </p:cNvPr>
          <p:cNvSpPr>
            <a:spLocks noGrp="1"/>
          </p:cNvSpPr>
          <p:nvPr>
            <p:ph type="title"/>
          </p:nvPr>
        </p:nvSpPr>
        <p:spPr>
          <a:xfrm>
            <a:off x="863029" y="1012004"/>
            <a:ext cx="3416158" cy="4795408"/>
          </a:xfrm>
        </p:spPr>
        <p:txBody>
          <a:bodyPr>
            <a:normAutofit/>
          </a:bodyPr>
          <a:lstStyle/>
          <a:p>
            <a:r>
              <a:rPr lang="en-US" b="1" dirty="0">
                <a:solidFill>
                  <a:srgbClr val="FFFFFF"/>
                </a:solidFill>
              </a:rPr>
              <a:t>Element Cores interacts with Enemies &amp; Environment </a:t>
            </a:r>
          </a:p>
        </p:txBody>
      </p:sp>
      <p:graphicFrame>
        <p:nvGraphicFramePr>
          <p:cNvPr id="5" name="Content Placeholder 2">
            <a:extLst>
              <a:ext uri="{FF2B5EF4-FFF2-40B4-BE49-F238E27FC236}">
                <a16:creationId xmlns:a16="http://schemas.microsoft.com/office/drawing/2014/main" id="{260535BB-BD69-4564-8BBB-B039D07919D7}"/>
              </a:ext>
            </a:extLst>
          </p:cNvPr>
          <p:cNvGraphicFramePr>
            <a:graphicFrameLocks noGrp="1"/>
          </p:cNvGraphicFramePr>
          <p:nvPr>
            <p:ph idx="1"/>
            <p:extLst>
              <p:ext uri="{D42A27DB-BD31-4B8C-83A1-F6EECF244321}">
                <p14:modId xmlns:p14="http://schemas.microsoft.com/office/powerpoint/2010/main" val="412584321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9936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E7228A-2E17-435E-8E3A-1C4285AE48A1}"/>
              </a:ext>
            </a:extLst>
          </p:cNvPr>
          <p:cNvSpPr>
            <a:spLocks noGrp="1"/>
          </p:cNvSpPr>
          <p:nvPr>
            <p:ph type="title"/>
          </p:nvPr>
        </p:nvSpPr>
        <p:spPr>
          <a:xfrm>
            <a:off x="863029" y="1012004"/>
            <a:ext cx="3416158" cy="4795408"/>
          </a:xfrm>
        </p:spPr>
        <p:txBody>
          <a:bodyPr>
            <a:normAutofit/>
          </a:bodyPr>
          <a:lstStyle/>
          <a:p>
            <a:r>
              <a:rPr lang="en-US" b="1" dirty="0">
                <a:solidFill>
                  <a:srgbClr val="FFFFFF"/>
                </a:solidFill>
              </a:rPr>
              <a:t>Element Cores interacts with Enemies &amp; Environment </a:t>
            </a:r>
          </a:p>
        </p:txBody>
      </p:sp>
      <p:graphicFrame>
        <p:nvGraphicFramePr>
          <p:cNvPr id="5" name="Content Placeholder 2">
            <a:extLst>
              <a:ext uri="{FF2B5EF4-FFF2-40B4-BE49-F238E27FC236}">
                <a16:creationId xmlns:a16="http://schemas.microsoft.com/office/drawing/2014/main" id="{52B4F53A-6FCD-4617-89A6-80275F8B17CA}"/>
              </a:ext>
            </a:extLst>
          </p:cNvPr>
          <p:cNvGraphicFramePr>
            <a:graphicFrameLocks noGrp="1"/>
          </p:cNvGraphicFramePr>
          <p:nvPr>
            <p:ph idx="1"/>
            <p:extLst>
              <p:ext uri="{D42A27DB-BD31-4B8C-83A1-F6EECF244321}">
                <p14:modId xmlns:p14="http://schemas.microsoft.com/office/powerpoint/2010/main" val="305656166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643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6518-AD81-4FC5-8EB0-75A33344677A}"/>
              </a:ext>
            </a:extLst>
          </p:cNvPr>
          <p:cNvSpPr>
            <a:spLocks noGrp="1"/>
          </p:cNvSpPr>
          <p:nvPr>
            <p:ph type="title"/>
          </p:nvPr>
        </p:nvSpPr>
        <p:spPr>
          <a:xfrm>
            <a:off x="838200" y="365125"/>
            <a:ext cx="10515600" cy="1325563"/>
          </a:xfrm>
        </p:spPr>
        <p:txBody>
          <a:bodyPr>
            <a:normAutofit/>
          </a:bodyPr>
          <a:lstStyle/>
          <a:p>
            <a:pPr algn="ctr"/>
            <a:r>
              <a:rPr lang="en-US" b="1" dirty="0"/>
              <a:t>Levitate ( No Mana cost )</a:t>
            </a:r>
          </a:p>
        </p:txBody>
      </p:sp>
      <p:graphicFrame>
        <p:nvGraphicFramePr>
          <p:cNvPr id="5" name="Content Placeholder 2">
            <a:extLst>
              <a:ext uri="{FF2B5EF4-FFF2-40B4-BE49-F238E27FC236}">
                <a16:creationId xmlns:a16="http://schemas.microsoft.com/office/drawing/2014/main" id="{88FF3D30-DDC6-4212-B078-69449875A92F}"/>
              </a:ext>
            </a:extLst>
          </p:cNvPr>
          <p:cNvGraphicFramePr>
            <a:graphicFrameLocks noGrp="1"/>
          </p:cNvGraphicFramePr>
          <p:nvPr>
            <p:ph idx="1"/>
            <p:extLst>
              <p:ext uri="{D42A27DB-BD31-4B8C-83A1-F6EECF244321}">
                <p14:modId xmlns:p14="http://schemas.microsoft.com/office/powerpoint/2010/main" val="40490528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40292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7CCE756-7948-4131-A0C4-6F2D874F7DD6}"/>
              </a:ext>
            </a:extLst>
          </p:cNvPr>
          <p:cNvSpPr>
            <a:spLocks noGrp="1"/>
          </p:cNvSpPr>
          <p:nvPr>
            <p:ph type="title"/>
          </p:nvPr>
        </p:nvSpPr>
        <p:spPr>
          <a:xfrm>
            <a:off x="5365102" y="552007"/>
            <a:ext cx="6512767" cy="1454051"/>
          </a:xfrm>
        </p:spPr>
        <p:txBody>
          <a:bodyPr>
            <a:normAutofit/>
          </a:bodyPr>
          <a:lstStyle/>
          <a:p>
            <a:r>
              <a:rPr lang="en-US" b="1" dirty="0">
                <a:solidFill>
                  <a:srgbClr val="000000"/>
                </a:solidFill>
              </a:rPr>
              <a:t>Mission / Puzzle / Objective</a:t>
            </a:r>
          </a:p>
        </p:txBody>
      </p:sp>
      <p:sp>
        <p:nvSpPr>
          <p:cNvPr id="21"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descr="Puzzle">
            <a:extLst>
              <a:ext uri="{FF2B5EF4-FFF2-40B4-BE49-F238E27FC236}">
                <a16:creationId xmlns:a16="http://schemas.microsoft.com/office/drawing/2014/main" id="{015AC2C8-0C13-4464-80FC-7293ED49B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819C5451-E577-4B78-970D-85671EBA7BB5}"/>
              </a:ext>
            </a:extLst>
          </p:cNvPr>
          <p:cNvSpPr>
            <a:spLocks noGrp="1"/>
          </p:cNvSpPr>
          <p:nvPr>
            <p:ph idx="1"/>
          </p:nvPr>
        </p:nvSpPr>
        <p:spPr>
          <a:xfrm>
            <a:off x="5775649" y="2108718"/>
            <a:ext cx="6102220" cy="4161453"/>
          </a:xfrm>
        </p:spPr>
        <p:txBody>
          <a:bodyPr anchor="ctr">
            <a:normAutofit/>
          </a:bodyPr>
          <a:lstStyle/>
          <a:p>
            <a:r>
              <a:rPr lang="en-US" sz="1600" dirty="0">
                <a:solidFill>
                  <a:srgbClr val="000000"/>
                </a:solidFill>
              </a:rPr>
              <a:t>Each level requires the player to solve puzzles kill all enemies in that level to proceed to the next one.</a:t>
            </a:r>
          </a:p>
          <a:p>
            <a:pPr lvl="1"/>
            <a:r>
              <a:rPr lang="en-US" sz="1600" dirty="0">
                <a:solidFill>
                  <a:srgbClr val="000000"/>
                </a:solidFill>
              </a:rPr>
              <a:t>Puzzle example 1: The player needs to get over a hot lava surface without levitates. The solution is mixing the air and water core into a random object, then launch it onto the lava surface to cool down the lava, which creates a pathway for the player to pass.</a:t>
            </a:r>
          </a:p>
          <a:p>
            <a:pPr lvl="1"/>
            <a:r>
              <a:rPr lang="en-US" sz="1600" dirty="0">
                <a:solidFill>
                  <a:srgbClr val="000000"/>
                </a:solidFill>
              </a:rPr>
              <a:t>Puzzle example 2: The player needs to get on a very high mountain. The player can combine water and earth core into  a speck of dirt and launch it on the side of the mountain. The combination of earth and water will create a tree, which the player can jump on it and repeat that to climb the mountain.</a:t>
            </a:r>
          </a:p>
          <a:p>
            <a:r>
              <a:rPr lang="en-US" sz="1600" dirty="0">
                <a:solidFill>
                  <a:srgbClr val="000000"/>
                </a:solidFill>
              </a:rPr>
              <a:t>The main mission is collecting the lost memory fragment as the story progresses. The player needs that fragment to complete the level. The lost memory fragment is usually hidden in chests, puzzles, or can be dropped after defeating a boss.</a:t>
            </a:r>
          </a:p>
        </p:txBody>
      </p:sp>
    </p:spTree>
    <p:extLst>
      <p:ext uri="{BB962C8B-B14F-4D97-AF65-F5344CB8AC3E}">
        <p14:creationId xmlns:p14="http://schemas.microsoft.com/office/powerpoint/2010/main" val="1828896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E3BEA3-3487-4492-9EE1-B97B9983176D}"/>
              </a:ext>
            </a:extLst>
          </p:cNvPr>
          <p:cNvSpPr>
            <a:spLocks noGrp="1"/>
          </p:cNvSpPr>
          <p:nvPr>
            <p:ph type="title"/>
          </p:nvPr>
        </p:nvSpPr>
        <p:spPr>
          <a:xfrm>
            <a:off x="863029" y="1012004"/>
            <a:ext cx="3416158" cy="4795408"/>
          </a:xfrm>
        </p:spPr>
        <p:txBody>
          <a:bodyPr>
            <a:normAutofit/>
          </a:bodyPr>
          <a:lstStyle/>
          <a:p>
            <a:r>
              <a:rPr lang="en-US" b="1" dirty="0">
                <a:solidFill>
                  <a:srgbClr val="FFFFFF"/>
                </a:solidFill>
              </a:rPr>
              <a:t>Play Flow</a:t>
            </a:r>
          </a:p>
        </p:txBody>
      </p:sp>
      <p:graphicFrame>
        <p:nvGraphicFramePr>
          <p:cNvPr id="5" name="Content Placeholder 2">
            <a:extLst>
              <a:ext uri="{FF2B5EF4-FFF2-40B4-BE49-F238E27FC236}">
                <a16:creationId xmlns:a16="http://schemas.microsoft.com/office/drawing/2014/main" id="{8F2A63E4-794F-415B-961F-1B0D31ABAF52}"/>
              </a:ext>
            </a:extLst>
          </p:cNvPr>
          <p:cNvGraphicFramePr>
            <a:graphicFrameLocks noGrp="1"/>
          </p:cNvGraphicFramePr>
          <p:nvPr>
            <p:ph idx="1"/>
            <p:extLst>
              <p:ext uri="{D42A27DB-BD31-4B8C-83A1-F6EECF244321}">
                <p14:modId xmlns:p14="http://schemas.microsoft.com/office/powerpoint/2010/main" val="286393141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73493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1E9DB4-7C99-45D4-ADC4-3ADF4C4B9082}"/>
              </a:ext>
            </a:extLst>
          </p:cNvPr>
          <p:cNvSpPr>
            <a:spLocks noGrp="1"/>
          </p:cNvSpPr>
          <p:nvPr>
            <p:ph type="title"/>
          </p:nvPr>
        </p:nvSpPr>
        <p:spPr>
          <a:xfrm>
            <a:off x="655320" y="365125"/>
            <a:ext cx="9013052" cy="1623312"/>
          </a:xfrm>
        </p:spPr>
        <p:txBody>
          <a:bodyPr anchor="b">
            <a:normAutofit/>
          </a:bodyPr>
          <a:lstStyle/>
          <a:p>
            <a:r>
              <a:rPr lang="en-US" sz="4000" b="1" dirty="0"/>
              <a:t>Physics / Movement</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A4A0D342-9638-409C-A5B6-58EF95E98D26}"/>
              </a:ext>
            </a:extLst>
          </p:cNvPr>
          <p:cNvSpPr>
            <a:spLocks noGrp="1"/>
          </p:cNvSpPr>
          <p:nvPr>
            <p:ph idx="1"/>
          </p:nvPr>
        </p:nvSpPr>
        <p:spPr>
          <a:xfrm>
            <a:off x="655320" y="2644518"/>
            <a:ext cx="9013052" cy="3327251"/>
          </a:xfrm>
        </p:spPr>
        <p:txBody>
          <a:bodyPr>
            <a:normAutofit/>
          </a:bodyPr>
          <a:lstStyle/>
          <a:p>
            <a:r>
              <a:rPr lang="en-US" sz="2000"/>
              <a:t>The player can move forward and backward, jump, and duck.</a:t>
            </a:r>
          </a:p>
          <a:p>
            <a:r>
              <a:rPr lang="en-US" sz="2000"/>
              <a:t>The player can interact with anything that he just created.</a:t>
            </a:r>
          </a:p>
          <a:p>
            <a:r>
              <a:rPr lang="en-US" sz="2000"/>
              <a:t>The object that the Launch ability uses can be affected by the gravity.</a:t>
            </a:r>
          </a:p>
          <a:p>
            <a:r>
              <a:rPr lang="en-US" sz="2000"/>
              <a:t>The player can open/break boxes or chest.</a:t>
            </a:r>
          </a:p>
          <a:p>
            <a:r>
              <a:rPr lang="en-US" sz="2000"/>
              <a:t>Storm, ice, and water objects can slow the player.</a:t>
            </a:r>
          </a:p>
          <a:p>
            <a:r>
              <a:rPr lang="en-US" sz="2000"/>
              <a:t>Lava and fire objects can burn the player.</a:t>
            </a:r>
          </a:p>
          <a:p>
            <a:r>
              <a:rPr lang="en-US" sz="2000"/>
              <a:t>Nature objects can heal the player.</a:t>
            </a:r>
          </a:p>
        </p:txBody>
      </p:sp>
    </p:spTree>
    <p:extLst>
      <p:ext uri="{BB962C8B-B14F-4D97-AF65-F5344CB8AC3E}">
        <p14:creationId xmlns:p14="http://schemas.microsoft.com/office/powerpoint/2010/main" val="1189613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41029-4C68-4C5C-BA94-BFEA083493AD}"/>
              </a:ext>
            </a:extLst>
          </p:cNvPr>
          <p:cNvSpPr>
            <a:spLocks noGrp="1"/>
          </p:cNvSpPr>
          <p:nvPr>
            <p:ph type="title"/>
          </p:nvPr>
        </p:nvSpPr>
        <p:spPr>
          <a:xfrm>
            <a:off x="5969692" y="540280"/>
            <a:ext cx="5314536" cy="1325563"/>
          </a:xfrm>
        </p:spPr>
        <p:txBody>
          <a:bodyPr>
            <a:normAutofit/>
          </a:bodyPr>
          <a:lstStyle/>
          <a:p>
            <a:pPr algn="ctr"/>
            <a:r>
              <a:rPr lang="en-US" b="1" dirty="0"/>
              <a:t>Objects / Economy</a:t>
            </a:r>
          </a:p>
        </p:txBody>
      </p:sp>
      <p:sp>
        <p:nvSpPr>
          <p:cNvPr id="52" name="Freeform: Shape 51">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oins">
            <a:extLst>
              <a:ext uri="{FF2B5EF4-FFF2-40B4-BE49-F238E27FC236}">
                <a16:creationId xmlns:a16="http://schemas.microsoft.com/office/drawing/2014/main" id="{E5C596B3-0CC0-40B9-B8EF-C768A5BB32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21733" y="543135"/>
            <a:ext cx="3835488" cy="3835488"/>
          </a:xfrm>
          <a:prstGeom prst="rect">
            <a:avLst/>
          </a:prstGeom>
        </p:spPr>
      </p:pic>
      <p:sp>
        <p:nvSpPr>
          <p:cNvPr id="46" name="Content Placeholder 2">
            <a:extLst>
              <a:ext uri="{FF2B5EF4-FFF2-40B4-BE49-F238E27FC236}">
                <a16:creationId xmlns:a16="http://schemas.microsoft.com/office/drawing/2014/main" id="{4B81AF86-8371-41BA-812C-49EBCB33E4E8}"/>
              </a:ext>
            </a:extLst>
          </p:cNvPr>
          <p:cNvSpPr>
            <a:spLocks noGrp="1"/>
          </p:cNvSpPr>
          <p:nvPr>
            <p:ph idx="1"/>
          </p:nvPr>
        </p:nvSpPr>
        <p:spPr>
          <a:xfrm>
            <a:off x="5525552" y="1865842"/>
            <a:ext cx="6454954" cy="4887295"/>
          </a:xfrm>
        </p:spPr>
        <p:txBody>
          <a:bodyPr anchor="t">
            <a:noAutofit/>
          </a:bodyPr>
          <a:lstStyle/>
          <a:p>
            <a:r>
              <a:rPr lang="en-US" sz="1800" dirty="0"/>
              <a:t>Objects, items, and money in-game will drop after the player kill an enemy. The dropping rate of objects and items will be random when the dropping rate of soul energy will be 100% guarantee. </a:t>
            </a:r>
          </a:p>
          <a:p>
            <a:r>
              <a:rPr lang="en-US" sz="1800" dirty="0"/>
              <a:t>The Mana Pill refills the player’s mana 100%.</a:t>
            </a:r>
          </a:p>
          <a:p>
            <a:r>
              <a:rPr lang="en-US" sz="1800" dirty="0"/>
              <a:t>Soul energy will be used as the material of the skill tree.</a:t>
            </a:r>
          </a:p>
          <a:p>
            <a:r>
              <a:rPr lang="en-US" sz="1800" dirty="0"/>
              <a:t>In the skill tree, there are 5 levels for each ability:</a:t>
            </a:r>
          </a:p>
          <a:p>
            <a:pPr lvl="1"/>
            <a:r>
              <a:rPr lang="en-US" sz="1800" dirty="0"/>
              <a:t>Launch (+ damage ): </a:t>
            </a:r>
          </a:p>
          <a:p>
            <a:pPr marL="457200" lvl="1" indent="0">
              <a:buNone/>
            </a:pPr>
            <a:r>
              <a:rPr lang="en-US" sz="1800" dirty="0"/>
              <a:t>    	1000 SE / 2000 SE / 4000 SE / 8000 SE / 16000 SE</a:t>
            </a:r>
          </a:p>
          <a:p>
            <a:pPr lvl="1"/>
            <a:r>
              <a:rPr lang="en-US" sz="1800" dirty="0"/>
              <a:t>Element Core ( + effective ): </a:t>
            </a:r>
          </a:p>
          <a:p>
            <a:pPr marL="457200" lvl="1" indent="0">
              <a:buNone/>
            </a:pPr>
            <a:r>
              <a:rPr lang="en-US" sz="1800" dirty="0"/>
              <a:t>	1000 SE / 2000 SE / 4000 SE / 8000 SE / 16000 SE</a:t>
            </a:r>
          </a:p>
          <a:p>
            <a:pPr lvl="1"/>
            <a:r>
              <a:rPr lang="en-US" sz="1800" dirty="0"/>
              <a:t>Levitate ( + duration ): </a:t>
            </a:r>
          </a:p>
          <a:p>
            <a:pPr marL="457200" lvl="1" indent="0">
              <a:buNone/>
            </a:pPr>
            <a:r>
              <a:rPr lang="en-US" sz="1800" dirty="0"/>
              <a:t>	1000 SE / 2000 SE / 4000 SE / 8000 SE / 16000 SE</a:t>
            </a:r>
          </a:p>
          <a:p>
            <a:pPr marL="457200" lvl="1" indent="0">
              <a:buNone/>
            </a:pPr>
            <a:endParaRPr lang="en-US" sz="1800" dirty="0"/>
          </a:p>
          <a:p>
            <a:pPr marL="457200" lvl="1" indent="0">
              <a:buNone/>
            </a:pPr>
            <a:r>
              <a:rPr lang="en-US" sz="1800" dirty="0"/>
              <a:t>Each killed enemy drops 50 SE – 100 SE.</a:t>
            </a:r>
          </a:p>
        </p:txBody>
      </p:sp>
    </p:spTree>
    <p:extLst>
      <p:ext uri="{BB962C8B-B14F-4D97-AF65-F5344CB8AC3E}">
        <p14:creationId xmlns:p14="http://schemas.microsoft.com/office/powerpoint/2010/main" val="3293169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61A642-9990-4427-AFF7-30C74611E160}"/>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a:solidFill>
                  <a:srgbClr val="FFFFFF"/>
                </a:solidFill>
                <a:latin typeface="+mj-lt"/>
                <a:ea typeface="+mj-ea"/>
                <a:cs typeface="+mj-cs"/>
              </a:rPr>
              <a:t>Game Overview</a:t>
            </a:r>
          </a:p>
        </p:txBody>
      </p:sp>
      <p:sp>
        <p:nvSpPr>
          <p:cNvPr id="22" name="Oval 2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descr="Game controller">
            <a:extLst>
              <a:ext uri="{FF2B5EF4-FFF2-40B4-BE49-F238E27FC236}">
                <a16:creationId xmlns:a16="http://schemas.microsoft.com/office/drawing/2014/main" id="{335ECECC-0FEF-47AC-96B1-E908651CCC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061869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4FB369-96CE-44F3-A712-25823735A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0"/>
            <a:ext cx="6096000" cy="685800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6EA6C7-573A-4620-BB18-8A766E2475AC}"/>
              </a:ext>
            </a:extLst>
          </p:cNvPr>
          <p:cNvSpPr>
            <a:spLocks noGrp="1"/>
          </p:cNvSpPr>
          <p:nvPr>
            <p:ph type="title"/>
          </p:nvPr>
        </p:nvSpPr>
        <p:spPr>
          <a:xfrm>
            <a:off x="2215376" y="414186"/>
            <a:ext cx="7761248" cy="1188720"/>
          </a:xfrm>
          <a:noFill/>
        </p:spPr>
        <p:txBody>
          <a:bodyPr>
            <a:normAutofit/>
          </a:bodyPr>
          <a:lstStyle/>
          <a:p>
            <a:pPr algn="ctr"/>
            <a:r>
              <a:rPr lang="en-US" sz="4000" b="1" dirty="0"/>
              <a:t>Screen Flow</a:t>
            </a:r>
          </a:p>
        </p:txBody>
      </p:sp>
      <p:sp>
        <p:nvSpPr>
          <p:cNvPr id="3" name="Content Placeholder 2">
            <a:extLst>
              <a:ext uri="{FF2B5EF4-FFF2-40B4-BE49-F238E27FC236}">
                <a16:creationId xmlns:a16="http://schemas.microsoft.com/office/drawing/2014/main" id="{5EBB19E5-E565-44A3-A689-611879E9D0B5}"/>
              </a:ext>
            </a:extLst>
          </p:cNvPr>
          <p:cNvSpPr>
            <a:spLocks noGrp="1"/>
          </p:cNvSpPr>
          <p:nvPr>
            <p:ph idx="1"/>
          </p:nvPr>
        </p:nvSpPr>
        <p:spPr>
          <a:xfrm>
            <a:off x="3530600" y="1878008"/>
            <a:ext cx="5130800" cy="3101983"/>
          </a:xfrm>
        </p:spPr>
        <p:txBody>
          <a:bodyPr>
            <a:noAutofit/>
          </a:bodyPr>
          <a:lstStyle/>
          <a:p>
            <a:r>
              <a:rPr lang="en-US" dirty="0"/>
              <a:t>Main Menu</a:t>
            </a:r>
          </a:p>
          <a:p>
            <a:pPr lvl="1"/>
            <a:r>
              <a:rPr lang="en-US" sz="2800" dirty="0"/>
              <a:t>Play / Continue</a:t>
            </a:r>
          </a:p>
          <a:p>
            <a:pPr lvl="2"/>
            <a:r>
              <a:rPr lang="en-US" sz="2800" dirty="0"/>
              <a:t>(Play the game)</a:t>
            </a:r>
          </a:p>
          <a:p>
            <a:pPr lvl="1"/>
            <a:r>
              <a:rPr lang="en-US" sz="2800" dirty="0"/>
              <a:t>Chapters</a:t>
            </a:r>
          </a:p>
          <a:p>
            <a:pPr lvl="2"/>
            <a:r>
              <a:rPr lang="en-US" sz="2800" dirty="0"/>
              <a:t>(Show completed levels)</a:t>
            </a:r>
          </a:p>
          <a:p>
            <a:pPr lvl="1"/>
            <a:r>
              <a:rPr lang="en-US" sz="2800" dirty="0"/>
              <a:t>Option</a:t>
            </a:r>
          </a:p>
          <a:p>
            <a:pPr lvl="2"/>
            <a:r>
              <a:rPr lang="en-US" sz="2800" dirty="0"/>
              <a:t>Graphic</a:t>
            </a:r>
          </a:p>
          <a:p>
            <a:pPr lvl="2"/>
            <a:r>
              <a:rPr lang="en-US" sz="2800" dirty="0"/>
              <a:t>Audio</a:t>
            </a:r>
          </a:p>
          <a:p>
            <a:pPr lvl="2"/>
            <a:r>
              <a:rPr lang="en-US" sz="2800" dirty="0"/>
              <a:t>HUD</a:t>
            </a:r>
          </a:p>
          <a:p>
            <a:pPr lvl="1"/>
            <a:r>
              <a:rPr lang="en-US" sz="2800" dirty="0"/>
              <a:t>Quit</a:t>
            </a:r>
          </a:p>
        </p:txBody>
      </p:sp>
    </p:spTree>
    <p:extLst>
      <p:ext uri="{BB962C8B-B14F-4D97-AF65-F5344CB8AC3E}">
        <p14:creationId xmlns:p14="http://schemas.microsoft.com/office/powerpoint/2010/main" val="2655257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C924-766A-4943-A034-D32F4BE160C2}"/>
              </a:ext>
            </a:extLst>
          </p:cNvPr>
          <p:cNvSpPr>
            <a:spLocks noGrp="1"/>
          </p:cNvSpPr>
          <p:nvPr>
            <p:ph type="title"/>
          </p:nvPr>
        </p:nvSpPr>
        <p:spPr>
          <a:xfrm>
            <a:off x="838200" y="365125"/>
            <a:ext cx="10515600" cy="1325563"/>
          </a:xfrm>
        </p:spPr>
        <p:txBody>
          <a:bodyPr>
            <a:normAutofit/>
          </a:bodyPr>
          <a:lstStyle/>
          <a:p>
            <a:pPr algn="ctr"/>
            <a:r>
              <a:rPr lang="en-US" b="1" dirty="0"/>
              <a:t>Replaying / Saving</a:t>
            </a:r>
          </a:p>
        </p:txBody>
      </p:sp>
      <p:graphicFrame>
        <p:nvGraphicFramePr>
          <p:cNvPr id="5" name="Content Placeholder 2">
            <a:extLst>
              <a:ext uri="{FF2B5EF4-FFF2-40B4-BE49-F238E27FC236}">
                <a16:creationId xmlns:a16="http://schemas.microsoft.com/office/drawing/2014/main" id="{ED0BB0E2-DF63-468D-B8C9-D4159F83E1D0}"/>
              </a:ext>
            </a:extLst>
          </p:cNvPr>
          <p:cNvGraphicFramePr>
            <a:graphicFrameLocks noGrp="1"/>
          </p:cNvGraphicFramePr>
          <p:nvPr>
            <p:ph idx="1"/>
            <p:extLst>
              <p:ext uri="{D42A27DB-BD31-4B8C-83A1-F6EECF244321}">
                <p14:modId xmlns:p14="http://schemas.microsoft.com/office/powerpoint/2010/main" val="330737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163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7" name="Group 1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8"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3"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5AFEF8CA-0DED-4E95-95FF-06A31855B072}"/>
              </a:ext>
            </a:extLst>
          </p:cNvPr>
          <p:cNvSpPr>
            <a:spLocks noGrp="1"/>
          </p:cNvSpPr>
          <p:nvPr>
            <p:ph type="title"/>
          </p:nvPr>
        </p:nvSpPr>
        <p:spPr>
          <a:xfrm>
            <a:off x="334281" y="942975"/>
            <a:ext cx="3087373" cy="5105400"/>
          </a:xfrm>
        </p:spPr>
        <p:txBody>
          <a:bodyPr>
            <a:normAutofit/>
          </a:bodyPr>
          <a:lstStyle/>
          <a:p>
            <a:r>
              <a:rPr lang="en-US" sz="4000" dirty="0">
                <a:solidFill>
                  <a:srgbClr val="FFFFFF"/>
                </a:solidFill>
              </a:rPr>
              <a:t>Game Option, Cheat, and Easter Eggs</a:t>
            </a:r>
          </a:p>
        </p:txBody>
      </p:sp>
      <p:graphicFrame>
        <p:nvGraphicFramePr>
          <p:cNvPr id="13" name="Content Placeholder 2">
            <a:extLst>
              <a:ext uri="{FF2B5EF4-FFF2-40B4-BE49-F238E27FC236}">
                <a16:creationId xmlns:a16="http://schemas.microsoft.com/office/drawing/2014/main" id="{6B729C6E-05B1-4F1F-99EF-581BC9824AF5}"/>
              </a:ext>
            </a:extLst>
          </p:cNvPr>
          <p:cNvGraphicFramePr>
            <a:graphicFrameLocks noGrp="1"/>
          </p:cNvGraphicFramePr>
          <p:nvPr>
            <p:ph idx="1"/>
            <p:extLst>
              <p:ext uri="{D42A27DB-BD31-4B8C-83A1-F6EECF244321}">
                <p14:modId xmlns:p14="http://schemas.microsoft.com/office/powerpoint/2010/main" val="4188514190"/>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8881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C7E8AD-11E0-4D25-8C6F-C4DF7D4CDED5}"/>
              </a:ext>
            </a:extLst>
          </p:cNvPr>
          <p:cNvSpPr>
            <a:spLocks noGrp="1"/>
          </p:cNvSpPr>
          <p:nvPr>
            <p:ph type="title"/>
          </p:nvPr>
        </p:nvSpPr>
        <p:spPr>
          <a:xfrm>
            <a:off x="1848465" y="3847056"/>
            <a:ext cx="8495070" cy="1784402"/>
          </a:xfrm>
        </p:spPr>
        <p:txBody>
          <a:bodyPr vert="horz" lIns="91440" tIns="45720" rIns="91440" bIns="45720" rtlCol="0" anchor="b">
            <a:normAutofit/>
          </a:bodyPr>
          <a:lstStyle/>
          <a:p>
            <a:pPr algn="ctr"/>
            <a:r>
              <a:rPr lang="en-US" sz="6000" b="1" kern="1200" dirty="0">
                <a:solidFill>
                  <a:srgbClr val="FFFFFF"/>
                </a:solidFill>
                <a:latin typeface="+mj-lt"/>
                <a:ea typeface="+mj-ea"/>
                <a:cs typeface="+mj-cs"/>
              </a:rPr>
              <a:t>Story, Setting, and Character</a:t>
            </a:r>
          </a:p>
        </p:txBody>
      </p:sp>
      <p:sp>
        <p:nvSpPr>
          <p:cNvPr id="12" name="Oval 1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Joker hat">
            <a:extLst>
              <a:ext uri="{FF2B5EF4-FFF2-40B4-BE49-F238E27FC236}">
                <a16:creationId xmlns:a16="http://schemas.microsoft.com/office/drawing/2014/main" id="{FC026B04-3E5A-4BB8-BB23-8471976C0A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501889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8"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5"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0" name="Group 39">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41" name="Rectangle 40">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286CA3C0-AF10-4E53-B9B9-4C94FC19635E}"/>
              </a:ext>
            </a:extLst>
          </p:cNvPr>
          <p:cNvSpPr>
            <a:spLocks noGrp="1"/>
          </p:cNvSpPr>
          <p:nvPr>
            <p:ph type="title"/>
          </p:nvPr>
        </p:nvSpPr>
        <p:spPr>
          <a:xfrm>
            <a:off x="904877" y="2415322"/>
            <a:ext cx="3451730" cy="2399869"/>
          </a:xfrm>
        </p:spPr>
        <p:txBody>
          <a:bodyPr>
            <a:normAutofit/>
          </a:bodyPr>
          <a:lstStyle/>
          <a:p>
            <a:pPr algn="ctr"/>
            <a:r>
              <a:rPr lang="en-US" sz="4000" b="1" dirty="0">
                <a:solidFill>
                  <a:srgbClr val="FFFFFF"/>
                </a:solidFill>
              </a:rPr>
              <a:t>Story and Narrative </a:t>
            </a:r>
          </a:p>
        </p:txBody>
      </p:sp>
      <p:sp>
        <p:nvSpPr>
          <p:cNvPr id="3" name="Content Placeholder 2">
            <a:extLst>
              <a:ext uri="{FF2B5EF4-FFF2-40B4-BE49-F238E27FC236}">
                <a16:creationId xmlns:a16="http://schemas.microsoft.com/office/drawing/2014/main" id="{7D99D36B-842E-4FFB-9459-97D6C07502CE}"/>
              </a:ext>
            </a:extLst>
          </p:cNvPr>
          <p:cNvSpPr>
            <a:spLocks noGrp="1"/>
          </p:cNvSpPr>
          <p:nvPr>
            <p:ph idx="1"/>
          </p:nvPr>
        </p:nvSpPr>
        <p:spPr>
          <a:xfrm>
            <a:off x="5120640" y="804672"/>
            <a:ext cx="6281928" cy="5248656"/>
          </a:xfrm>
        </p:spPr>
        <p:txBody>
          <a:bodyPr anchor="ctr">
            <a:normAutofit/>
          </a:bodyPr>
          <a:lstStyle/>
          <a:p>
            <a:r>
              <a:rPr lang="en-US" sz="2000"/>
              <a:t>In the near future, the government is overthrown by a machine army from the outer world. The machine army captures humans and turns them into cyborgs – half-machine half-human – for their purpose.</a:t>
            </a:r>
          </a:p>
          <a:p>
            <a:r>
              <a:rPr lang="en-US" sz="2000"/>
              <a:t>The player plays as a broken female cyborg which just had an intense battle with humanity. However, that cyborg is saved by an old woman. She brings the cyborg back and repairs her.</a:t>
            </a:r>
          </a:p>
          <a:p>
            <a:r>
              <a:rPr lang="en-US" sz="2000"/>
              <a:t>When the cyborg wakes up, it recognizes the woman’s house looks familiar. After talking to that woman, the cyborg knows that she is the woman’s grandchild, but she doesn’t accept it because she doesn’t have any memory about her. </a:t>
            </a:r>
          </a:p>
          <a:p>
            <a:r>
              <a:rPr lang="en-US" sz="2000"/>
              <a:t>She runs out of the woman’s house to find out the truth about herself. She decides to betray the machine army because she knows that they are the reason why she became like this. The cyborg takes Hanabi as her name.</a:t>
            </a:r>
          </a:p>
        </p:txBody>
      </p:sp>
    </p:spTree>
    <p:extLst>
      <p:ext uri="{BB962C8B-B14F-4D97-AF65-F5344CB8AC3E}">
        <p14:creationId xmlns:p14="http://schemas.microsoft.com/office/powerpoint/2010/main" val="27966891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building, table, night, city&#10;&#10;Description automatically generated">
            <a:extLst>
              <a:ext uri="{FF2B5EF4-FFF2-40B4-BE49-F238E27FC236}">
                <a16:creationId xmlns:a16="http://schemas.microsoft.com/office/drawing/2014/main" id="{5D6CADC2-6AEC-48D0-8903-4FC27930FFBF}"/>
              </a:ext>
            </a:extLst>
          </p:cNvPr>
          <p:cNvPicPr>
            <a:picLocks noChangeAspect="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5013" b="5013"/>
          <a:stretch/>
        </p:blipFill>
        <p:spPr>
          <a:xfrm>
            <a:off x="-7" y="-8"/>
            <a:ext cx="12192000" cy="6855958"/>
          </a:xfrm>
          <a:prstGeom prst="rect">
            <a:avLst/>
          </a:prstGeom>
        </p:spPr>
      </p:pic>
      <p:sp>
        <p:nvSpPr>
          <p:cNvPr id="2" name="Title 1">
            <a:extLst>
              <a:ext uri="{FF2B5EF4-FFF2-40B4-BE49-F238E27FC236}">
                <a16:creationId xmlns:a16="http://schemas.microsoft.com/office/drawing/2014/main" id="{CDDD7BDE-6A78-49E5-94E7-44E9D2B0CFC1}"/>
              </a:ext>
            </a:extLst>
          </p:cNvPr>
          <p:cNvSpPr>
            <a:spLocks noGrp="1"/>
          </p:cNvSpPr>
          <p:nvPr>
            <p:ph type="title"/>
          </p:nvPr>
        </p:nvSpPr>
        <p:spPr>
          <a:xfrm>
            <a:off x="801098" y="1396289"/>
            <a:ext cx="6387102" cy="1325563"/>
          </a:xfrm>
        </p:spPr>
        <p:txBody>
          <a:bodyPr>
            <a:normAutofit/>
          </a:bodyPr>
          <a:lstStyle/>
          <a:p>
            <a:r>
              <a:rPr lang="en-US" b="1" dirty="0"/>
              <a:t>Game World</a:t>
            </a:r>
          </a:p>
        </p:txBody>
      </p:sp>
      <p:sp>
        <p:nvSpPr>
          <p:cNvPr id="3" name="Content Placeholder 2">
            <a:extLst>
              <a:ext uri="{FF2B5EF4-FFF2-40B4-BE49-F238E27FC236}">
                <a16:creationId xmlns:a16="http://schemas.microsoft.com/office/drawing/2014/main" id="{1EE55F0E-E0D2-4295-A905-B2A155D44797}"/>
              </a:ext>
            </a:extLst>
          </p:cNvPr>
          <p:cNvSpPr>
            <a:spLocks noGrp="1"/>
          </p:cNvSpPr>
          <p:nvPr>
            <p:ph idx="1"/>
          </p:nvPr>
        </p:nvSpPr>
        <p:spPr>
          <a:xfrm>
            <a:off x="805542" y="2871982"/>
            <a:ext cx="6382657" cy="3181684"/>
          </a:xfrm>
        </p:spPr>
        <p:txBody>
          <a:bodyPr anchor="t">
            <a:normAutofit/>
          </a:bodyPr>
          <a:lstStyle/>
          <a:p>
            <a:r>
              <a:rPr lang="en-US" dirty="0"/>
              <a:t>Project 48 uses the Cyberpunk style as the main theme of the game.</a:t>
            </a:r>
          </a:p>
          <a:p>
            <a:r>
              <a:rPr lang="en-US" dirty="0"/>
              <a:t>There are many areas in this game, from the big city to the outer world.</a:t>
            </a:r>
          </a:p>
        </p:txBody>
      </p:sp>
      <p:sp>
        <p:nvSpPr>
          <p:cNvPr id="25" name="Freeform: Shape 24">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ign on the side of a building&#10;&#10;Description automatically generated">
            <a:extLst>
              <a:ext uri="{FF2B5EF4-FFF2-40B4-BE49-F238E27FC236}">
                <a16:creationId xmlns:a16="http://schemas.microsoft.com/office/drawing/2014/main" id="{6E289016-678B-4414-9812-0D5B52C616E7}"/>
              </a:ext>
            </a:extLst>
          </p:cNvPr>
          <p:cNvPicPr>
            <a:picLocks noChangeAspect="1"/>
          </p:cNvPicPr>
          <p:nvPr/>
        </p:nvPicPr>
        <p:blipFill rotWithShape="1">
          <a:blip r:embed="rId3">
            <a:extLst>
              <a:ext uri="{28A0092B-C50C-407E-A947-70E740481C1C}">
                <a14:useLocalDpi xmlns:a14="http://schemas.microsoft.com/office/drawing/2010/main" val="0"/>
              </a:ext>
            </a:extLst>
          </a:blip>
          <a:srcRect l="3579" r="7515"/>
          <a:stretch/>
        </p:blipFill>
        <p:spPr>
          <a:xfrm>
            <a:off x="7689829" y="-2055"/>
            <a:ext cx="4502173" cy="3316924"/>
          </a:xfrm>
          <a:custGeom>
            <a:avLst/>
            <a:gdLst>
              <a:gd name="connsiteX0" fmla="*/ 154695 w 4502173"/>
              <a:gd name="connsiteY0" fmla="*/ 0 h 3316924"/>
              <a:gd name="connsiteX1" fmla="*/ 4502173 w 4502173"/>
              <a:gd name="connsiteY1" fmla="*/ 0 h 3316924"/>
              <a:gd name="connsiteX2" fmla="*/ 4502173 w 4502173"/>
              <a:gd name="connsiteY2" fmla="*/ 2237639 h 3316924"/>
              <a:gd name="connsiteX3" fmla="*/ 4365663 w 4502173"/>
              <a:gd name="connsiteY3" fmla="*/ 2420191 h 3316924"/>
              <a:gd name="connsiteX4" fmla="*/ 2464181 w 4502173"/>
              <a:gd name="connsiteY4" fmla="*/ 3316924 h 3316924"/>
              <a:gd name="connsiteX5" fmla="*/ 0 w 4502173"/>
              <a:gd name="connsiteY5" fmla="*/ 852743 h 3316924"/>
              <a:gd name="connsiteX6" fmla="*/ 110786 w 4502173"/>
              <a:gd name="connsiteY6" fmla="*/ 119971 h 331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27" name="Freeform: Shape 26">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large body of water with a city in the night sky&#10;&#10;Description automatically generated">
            <a:extLst>
              <a:ext uri="{FF2B5EF4-FFF2-40B4-BE49-F238E27FC236}">
                <a16:creationId xmlns:a16="http://schemas.microsoft.com/office/drawing/2014/main" id="{B7B035BD-4144-4752-87BD-4CD10C60FDDD}"/>
              </a:ext>
            </a:extLst>
          </p:cNvPr>
          <p:cNvPicPr>
            <a:picLocks noChangeAspect="1"/>
          </p:cNvPicPr>
          <p:nvPr/>
        </p:nvPicPr>
        <p:blipFill rotWithShape="1">
          <a:blip r:embed="rId4">
            <a:extLst>
              <a:ext uri="{28A0092B-C50C-407E-A947-70E740481C1C}">
                <a14:useLocalDpi xmlns:a14="http://schemas.microsoft.com/office/drawing/2010/main" val="0"/>
              </a:ext>
            </a:extLst>
          </a:blip>
          <a:srcRect l="14504" r="16128" b="-1"/>
          <a:stretch/>
        </p:blipFill>
        <p:spPr>
          <a:xfrm>
            <a:off x="8768834" y="4082148"/>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337569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itting, little, girl, young&#10;&#10;Description automatically generated">
            <a:extLst>
              <a:ext uri="{FF2B5EF4-FFF2-40B4-BE49-F238E27FC236}">
                <a16:creationId xmlns:a16="http://schemas.microsoft.com/office/drawing/2014/main" id="{6EBBF968-54B0-459A-97D4-A2B4C267F10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6340" r="1215"/>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5C04A027-E847-4809-AB5A-B2D6F24FFDDB}"/>
              </a:ext>
            </a:extLst>
          </p:cNvPr>
          <p:cNvSpPr>
            <a:spLocks noGrp="1"/>
          </p:cNvSpPr>
          <p:nvPr>
            <p:ph type="title"/>
          </p:nvPr>
        </p:nvSpPr>
        <p:spPr>
          <a:xfrm>
            <a:off x="804998" y="798445"/>
            <a:ext cx="4803636" cy="1311664"/>
          </a:xfrm>
        </p:spPr>
        <p:txBody>
          <a:bodyPr>
            <a:normAutofit/>
          </a:bodyPr>
          <a:lstStyle/>
          <a:p>
            <a:r>
              <a:rPr lang="en-US" b="1" dirty="0">
                <a:solidFill>
                  <a:srgbClr val="000000"/>
                </a:solidFill>
              </a:rPr>
              <a:t>Character</a:t>
            </a:r>
          </a:p>
        </p:txBody>
      </p:sp>
      <p:sp>
        <p:nvSpPr>
          <p:cNvPr id="3" name="Content Placeholder 2">
            <a:extLst>
              <a:ext uri="{FF2B5EF4-FFF2-40B4-BE49-F238E27FC236}">
                <a16:creationId xmlns:a16="http://schemas.microsoft.com/office/drawing/2014/main" id="{E4413E43-E95A-4FA0-AB33-A3785E960AAB}"/>
              </a:ext>
            </a:extLst>
          </p:cNvPr>
          <p:cNvSpPr>
            <a:spLocks noGrp="1"/>
          </p:cNvSpPr>
          <p:nvPr>
            <p:ph idx="1"/>
          </p:nvPr>
        </p:nvSpPr>
        <p:spPr>
          <a:xfrm>
            <a:off x="804997" y="2272143"/>
            <a:ext cx="4706803" cy="3788830"/>
          </a:xfrm>
        </p:spPr>
        <p:txBody>
          <a:bodyPr anchor="ctr">
            <a:normAutofit/>
          </a:bodyPr>
          <a:lstStyle/>
          <a:p>
            <a:r>
              <a:rPr lang="en-US" sz="2000" dirty="0">
                <a:solidFill>
                  <a:srgbClr val="000000"/>
                </a:solidFill>
              </a:rPr>
              <a:t>Name: </a:t>
            </a:r>
            <a:r>
              <a:rPr lang="en-US" sz="2000" dirty="0" err="1">
                <a:solidFill>
                  <a:srgbClr val="000000"/>
                </a:solidFill>
              </a:rPr>
              <a:t>Hanabi</a:t>
            </a:r>
            <a:endParaRPr lang="en-US" sz="2000" dirty="0">
              <a:solidFill>
                <a:srgbClr val="000000"/>
              </a:solidFill>
            </a:endParaRPr>
          </a:p>
          <a:p>
            <a:r>
              <a:rPr lang="en-US" sz="2000" dirty="0">
                <a:solidFill>
                  <a:srgbClr val="000000"/>
                </a:solidFill>
              </a:rPr>
              <a:t>Codename (when in the machine army): Project 48</a:t>
            </a:r>
          </a:p>
          <a:p>
            <a:r>
              <a:rPr lang="en-US" sz="2000" dirty="0">
                <a:solidFill>
                  <a:srgbClr val="000000"/>
                </a:solidFill>
              </a:rPr>
              <a:t>Female cyborg</a:t>
            </a:r>
          </a:p>
          <a:p>
            <a:r>
              <a:rPr lang="en-US" sz="2000" dirty="0">
                <a:solidFill>
                  <a:srgbClr val="000000"/>
                </a:solidFill>
              </a:rPr>
              <a:t>Used to work for the machine army</a:t>
            </a:r>
          </a:p>
          <a:p>
            <a:r>
              <a:rPr lang="en-US" sz="2000" dirty="0">
                <a:solidFill>
                  <a:srgbClr val="000000"/>
                </a:solidFill>
              </a:rPr>
              <a:t>Cold-hearted and quite personality.</a:t>
            </a:r>
          </a:p>
          <a:p>
            <a:r>
              <a:rPr lang="en-US" sz="2000" dirty="0">
                <a:solidFill>
                  <a:srgbClr val="000000"/>
                </a:solidFill>
              </a:rPr>
              <a:t>Slogan: “ Life isn’t fair. Who can keep themselves alert is the strongest.”</a:t>
            </a:r>
          </a:p>
          <a:p>
            <a:endParaRPr lang="en-US" sz="2000" dirty="0">
              <a:solidFill>
                <a:srgbClr val="000000"/>
              </a:solidFill>
            </a:endParaRPr>
          </a:p>
        </p:txBody>
      </p:sp>
    </p:spTree>
    <p:extLst>
      <p:ext uri="{BB962C8B-B14F-4D97-AF65-F5344CB8AC3E}">
        <p14:creationId xmlns:p14="http://schemas.microsoft.com/office/powerpoint/2010/main" val="563348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C7E8AD-11E0-4D25-8C6F-C4DF7D4CDED5}"/>
              </a:ext>
            </a:extLst>
          </p:cNvPr>
          <p:cNvSpPr>
            <a:spLocks noGrp="1"/>
          </p:cNvSpPr>
          <p:nvPr>
            <p:ph type="title"/>
          </p:nvPr>
        </p:nvSpPr>
        <p:spPr>
          <a:xfrm>
            <a:off x="1848465" y="3701997"/>
            <a:ext cx="8495070" cy="1784402"/>
          </a:xfrm>
        </p:spPr>
        <p:txBody>
          <a:bodyPr vert="horz" lIns="91440" tIns="45720" rIns="91440" bIns="45720" rtlCol="0" anchor="b">
            <a:normAutofit/>
          </a:bodyPr>
          <a:lstStyle/>
          <a:p>
            <a:pPr algn="ctr"/>
            <a:r>
              <a:rPr lang="en-US" sz="6000" b="1" kern="1200" dirty="0">
                <a:solidFill>
                  <a:srgbClr val="FFFFFF"/>
                </a:solidFill>
                <a:latin typeface="+mj-lt"/>
                <a:ea typeface="+mj-ea"/>
                <a:cs typeface="+mj-cs"/>
              </a:rPr>
              <a:t>Game Art, Level, Interface, and AI</a:t>
            </a:r>
          </a:p>
        </p:txBody>
      </p:sp>
      <p:sp>
        <p:nvSpPr>
          <p:cNvPr id="14" name="Oval 1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Palette">
            <a:extLst>
              <a:ext uri="{FF2B5EF4-FFF2-40B4-BE49-F238E27FC236}">
                <a16:creationId xmlns:a16="http://schemas.microsoft.com/office/drawing/2014/main" id="{FC026B04-3E5A-4BB8-BB23-8471976C0A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194120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lit up city at night&#10;&#10;Description automatically generated">
            <a:extLst>
              <a:ext uri="{FF2B5EF4-FFF2-40B4-BE49-F238E27FC236}">
                <a16:creationId xmlns:a16="http://schemas.microsoft.com/office/drawing/2014/main" id="{E41D3B21-C2AB-4557-8CF6-05C512BDB40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0"/>
          <a:stretch/>
        </p:blipFill>
        <p:spPr>
          <a:xfrm>
            <a:off x="0" y="0"/>
            <a:ext cx="12192000" cy="6858000"/>
          </a:xfrm>
          <a:prstGeom prst="rect">
            <a:avLst/>
          </a:prstGeom>
          <a:ln>
            <a:solidFill>
              <a:srgbClr val="00FFFF"/>
            </a:solidFill>
          </a:ln>
        </p:spPr>
      </p:pic>
      <p:sp>
        <p:nvSpPr>
          <p:cNvPr id="2" name="Title 1">
            <a:extLst>
              <a:ext uri="{FF2B5EF4-FFF2-40B4-BE49-F238E27FC236}">
                <a16:creationId xmlns:a16="http://schemas.microsoft.com/office/drawing/2014/main" id="{E1C2CEA1-2DEB-4658-BBA1-906D9A47ACA2}"/>
              </a:ext>
            </a:extLst>
          </p:cNvPr>
          <p:cNvSpPr>
            <a:spLocks noGrp="1"/>
          </p:cNvSpPr>
          <p:nvPr>
            <p:ph type="title"/>
          </p:nvPr>
        </p:nvSpPr>
        <p:spPr>
          <a:xfrm>
            <a:off x="1803662" y="4656470"/>
            <a:ext cx="8584676" cy="1044301"/>
          </a:xfrm>
        </p:spPr>
        <p:txBody>
          <a:bodyPr vert="horz" lIns="91440" tIns="45720" rIns="91440" bIns="45720" rtlCol="0" anchor="t">
            <a:normAutofit/>
          </a:bodyPr>
          <a:lstStyle/>
          <a:p>
            <a:pPr algn="ctr"/>
            <a:r>
              <a:rPr lang="en-US" sz="4800" kern="1200" dirty="0">
                <a:solidFill>
                  <a:schemeClr val="tx1"/>
                </a:solidFill>
                <a:latin typeface="+mj-lt"/>
                <a:ea typeface="+mj-ea"/>
                <a:cs typeface="+mj-cs"/>
              </a:rPr>
              <a:t>Game Art</a:t>
            </a:r>
          </a:p>
        </p:txBody>
      </p:sp>
      <p:sp>
        <p:nvSpPr>
          <p:cNvPr id="3" name="Content Placeholder 2">
            <a:extLst>
              <a:ext uri="{FF2B5EF4-FFF2-40B4-BE49-F238E27FC236}">
                <a16:creationId xmlns:a16="http://schemas.microsoft.com/office/drawing/2014/main" id="{BA234ECC-BF80-4CF9-A816-2ADD5D0B184E}"/>
              </a:ext>
            </a:extLst>
          </p:cNvPr>
          <p:cNvSpPr>
            <a:spLocks noGrp="1"/>
          </p:cNvSpPr>
          <p:nvPr>
            <p:ph idx="1"/>
          </p:nvPr>
        </p:nvSpPr>
        <p:spPr>
          <a:xfrm>
            <a:off x="2280862" y="5398230"/>
            <a:ext cx="7630276" cy="462284"/>
          </a:xfrm>
        </p:spPr>
        <p:txBody>
          <a:bodyPr vert="horz" lIns="91440" tIns="45720" rIns="91440" bIns="45720" rtlCol="0" anchor="b">
            <a:normAutofit/>
          </a:bodyPr>
          <a:lstStyle/>
          <a:p>
            <a:pPr marL="0" indent="0" algn="ctr">
              <a:buNone/>
            </a:pPr>
            <a:r>
              <a:rPr lang="en-US" sz="2000" kern="1200" dirty="0">
                <a:solidFill>
                  <a:schemeClr val="tx1"/>
                </a:solidFill>
                <a:latin typeface="+mn-lt"/>
                <a:ea typeface="+mn-ea"/>
                <a:cs typeface="+mn-cs"/>
              </a:rPr>
              <a:t>Cyberpunk theme</a:t>
            </a:r>
          </a:p>
        </p:txBody>
      </p:sp>
      <p:sp>
        <p:nvSpPr>
          <p:cNvPr id="16" name="Oval 15">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lit up city at night&#10;&#10;Description automatically generated">
            <a:extLst>
              <a:ext uri="{FF2B5EF4-FFF2-40B4-BE49-F238E27FC236}">
                <a16:creationId xmlns:a16="http://schemas.microsoft.com/office/drawing/2014/main" id="{A428A93C-45B3-4295-85C4-A3F5BF61ACE3}"/>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19873"/>
          <a:stretch/>
        </p:blipFill>
        <p:spPr>
          <a:xfrm>
            <a:off x="895336" y="997486"/>
            <a:ext cx="2971800" cy="2971800"/>
          </a:xfrm>
          <a:custGeom>
            <a:avLst/>
            <a:gdLst>
              <a:gd name="connsiteX0" fmla="*/ 1485900 w 2971800"/>
              <a:gd name="connsiteY0" fmla="*/ 0 h 2971800"/>
              <a:gd name="connsiteX1" fmla="*/ 2971800 w 2971800"/>
              <a:gd name="connsiteY1" fmla="*/ 1485900 h 2971800"/>
              <a:gd name="connsiteX2" fmla="*/ 1485900 w 2971800"/>
              <a:gd name="connsiteY2" fmla="*/ 2971800 h 2971800"/>
              <a:gd name="connsiteX3" fmla="*/ 0 w 2971800"/>
              <a:gd name="connsiteY3" fmla="*/ 1485900 h 2971800"/>
              <a:gd name="connsiteX4" fmla="*/ 1485900 w 2971800"/>
              <a:gd name="connsiteY4" fmla="*/ 0 h 297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ln>
            <a:solidFill>
              <a:srgbClr val="00FFFF"/>
            </a:solidFill>
          </a:ln>
        </p:spPr>
      </p:pic>
      <p:sp>
        <p:nvSpPr>
          <p:cNvPr id="18" name="Oval 17">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building, table, night, city&#10;&#10;Description automatically generated">
            <a:extLst>
              <a:ext uri="{FF2B5EF4-FFF2-40B4-BE49-F238E27FC236}">
                <a16:creationId xmlns:a16="http://schemas.microsoft.com/office/drawing/2014/main" id="{F52879AD-981C-4DCF-BBD4-7AB676FE8760}"/>
              </a:ext>
            </a:extLst>
          </p:cNvPr>
          <p:cNvPicPr>
            <a:picLocks noChangeAspect="1"/>
          </p:cNvPicPr>
          <p:nvPr/>
        </p:nvPicPr>
        <p:blipFill rotWithShape="1">
          <a:blip r:embed="rId4">
            <a:extLst>
              <a:ext uri="{28A0092B-C50C-407E-A947-70E740481C1C}">
                <a14:useLocalDpi xmlns:a14="http://schemas.microsoft.com/office/drawing/2010/main" val="0"/>
              </a:ext>
            </a:extLst>
          </a:blip>
          <a:srcRect l="15552" r="21947" b="-2"/>
          <a:stretch/>
        </p:blipFill>
        <p:spPr>
          <a:xfrm>
            <a:off x="4610101" y="997486"/>
            <a:ext cx="2971800" cy="2971800"/>
          </a:xfrm>
          <a:custGeom>
            <a:avLst/>
            <a:gdLst>
              <a:gd name="connsiteX0" fmla="*/ 1485900 w 2971800"/>
              <a:gd name="connsiteY0" fmla="*/ 0 h 2971800"/>
              <a:gd name="connsiteX1" fmla="*/ 2971800 w 2971800"/>
              <a:gd name="connsiteY1" fmla="*/ 1485900 h 2971800"/>
              <a:gd name="connsiteX2" fmla="*/ 1485900 w 2971800"/>
              <a:gd name="connsiteY2" fmla="*/ 2971800 h 2971800"/>
              <a:gd name="connsiteX3" fmla="*/ 0 w 2971800"/>
              <a:gd name="connsiteY3" fmla="*/ 1485900 h 2971800"/>
              <a:gd name="connsiteX4" fmla="*/ 1485900 w 2971800"/>
              <a:gd name="connsiteY4" fmla="*/ 0 h 297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ln>
            <a:solidFill>
              <a:srgbClr val="00FFFF"/>
            </a:solidFill>
          </a:ln>
          <a:effectLst/>
        </p:spPr>
      </p:pic>
      <p:sp>
        <p:nvSpPr>
          <p:cNvPr id="45" name="Oval 19">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view of a city at night&#10;&#10;Description automatically generated">
            <a:extLst>
              <a:ext uri="{FF2B5EF4-FFF2-40B4-BE49-F238E27FC236}">
                <a16:creationId xmlns:a16="http://schemas.microsoft.com/office/drawing/2014/main" id="{228D38B8-5C15-475C-94B2-3C1EEB8CEF84}"/>
              </a:ext>
            </a:extLst>
          </p:cNvPr>
          <p:cNvPicPr>
            <a:picLocks noChangeAspect="1"/>
          </p:cNvPicPr>
          <p:nvPr/>
        </p:nvPicPr>
        <p:blipFill rotWithShape="1">
          <a:blip r:embed="rId5">
            <a:extLst>
              <a:ext uri="{28A0092B-C50C-407E-A947-70E740481C1C}">
                <a14:useLocalDpi xmlns:a14="http://schemas.microsoft.com/office/drawing/2010/main" val="0"/>
              </a:ext>
            </a:extLst>
          </a:blip>
          <a:srcRect l="21225" r="22525"/>
          <a:stretch/>
        </p:blipFill>
        <p:spPr>
          <a:xfrm>
            <a:off x="8324865" y="997486"/>
            <a:ext cx="2971800" cy="2971800"/>
          </a:xfrm>
          <a:custGeom>
            <a:avLst/>
            <a:gdLst>
              <a:gd name="connsiteX0" fmla="*/ 1485900 w 2971800"/>
              <a:gd name="connsiteY0" fmla="*/ 0 h 2971800"/>
              <a:gd name="connsiteX1" fmla="*/ 2971800 w 2971800"/>
              <a:gd name="connsiteY1" fmla="*/ 1485900 h 2971800"/>
              <a:gd name="connsiteX2" fmla="*/ 1485900 w 2971800"/>
              <a:gd name="connsiteY2" fmla="*/ 2971800 h 2971800"/>
              <a:gd name="connsiteX3" fmla="*/ 0 w 2971800"/>
              <a:gd name="connsiteY3" fmla="*/ 1485900 h 2971800"/>
              <a:gd name="connsiteX4" fmla="*/ 1485900 w 2971800"/>
              <a:gd name="connsiteY4" fmla="*/ 0 h 297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ln>
            <a:solidFill>
              <a:srgbClr val="00FFFF"/>
            </a:solidFill>
          </a:ln>
        </p:spPr>
      </p:pic>
    </p:spTree>
    <p:extLst>
      <p:ext uri="{BB962C8B-B14F-4D97-AF65-F5344CB8AC3E}">
        <p14:creationId xmlns:p14="http://schemas.microsoft.com/office/powerpoint/2010/main" val="2004396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ign on the side of a building&#10;&#10;Description automatically generated">
            <a:extLst>
              <a:ext uri="{FF2B5EF4-FFF2-40B4-BE49-F238E27FC236}">
                <a16:creationId xmlns:a16="http://schemas.microsoft.com/office/drawing/2014/main" id="{06424E41-79F4-43FA-B025-14989B7F754B}"/>
              </a:ext>
            </a:extLst>
          </p:cNvPr>
          <p:cNvPicPr>
            <a:picLocks noChangeAspect="1"/>
          </p:cNvPicPr>
          <p:nvPr/>
        </p:nvPicPr>
        <p:blipFill rotWithShape="1">
          <a:blip r:embed="rId2">
            <a:extLst>
              <a:ext uri="{28A0092B-C50C-407E-A947-70E740481C1C}">
                <a14:useLocalDpi xmlns:a14="http://schemas.microsoft.com/office/drawing/2010/main" val="0"/>
              </a:ext>
            </a:extLst>
          </a:blip>
          <a:srcRect t="7565" r="9091" b="1436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DCC29-916B-4F19-98E0-B87D7AA153E3}"/>
              </a:ext>
            </a:extLst>
          </p:cNvPr>
          <p:cNvSpPr>
            <a:spLocks noGrp="1"/>
          </p:cNvSpPr>
          <p:nvPr>
            <p:ph type="title"/>
          </p:nvPr>
        </p:nvSpPr>
        <p:spPr>
          <a:xfrm>
            <a:off x="594805" y="640263"/>
            <a:ext cx="3759240" cy="1344975"/>
          </a:xfrm>
        </p:spPr>
        <p:txBody>
          <a:bodyPr>
            <a:normAutofit/>
          </a:bodyPr>
          <a:lstStyle/>
          <a:p>
            <a:pPr algn="ctr"/>
            <a:r>
              <a:rPr lang="en-US" sz="4000" b="1" dirty="0"/>
              <a:t>Level</a:t>
            </a:r>
          </a:p>
        </p:txBody>
      </p:sp>
      <p:sp>
        <p:nvSpPr>
          <p:cNvPr id="3" name="Content Placeholder 2">
            <a:extLst>
              <a:ext uri="{FF2B5EF4-FFF2-40B4-BE49-F238E27FC236}">
                <a16:creationId xmlns:a16="http://schemas.microsoft.com/office/drawing/2014/main" id="{C0D79A36-F15D-4703-969C-D05AFEEBB9F5}"/>
              </a:ext>
            </a:extLst>
          </p:cNvPr>
          <p:cNvSpPr>
            <a:spLocks noGrp="1"/>
          </p:cNvSpPr>
          <p:nvPr>
            <p:ph idx="1"/>
          </p:nvPr>
        </p:nvSpPr>
        <p:spPr>
          <a:xfrm>
            <a:off x="594110" y="2121763"/>
            <a:ext cx="3764826" cy="3773010"/>
          </a:xfrm>
        </p:spPr>
        <p:txBody>
          <a:bodyPr>
            <a:normAutofit/>
          </a:bodyPr>
          <a:lstStyle/>
          <a:p>
            <a:r>
              <a:rPr lang="en-US" sz="2400" dirty="0"/>
              <a:t>2D platformer</a:t>
            </a:r>
          </a:p>
          <a:p>
            <a:r>
              <a:rPr lang="en-US" sz="2400" dirty="0"/>
              <a:t>Levels will contain a lot of puzzles. </a:t>
            </a:r>
          </a:p>
          <a:p>
            <a:r>
              <a:rPr lang="en-US" sz="2400" dirty="0"/>
              <a:t>Using the cyberpunk theme with many skyscrapers in the background. The texture of the platform will use the cyberpunk art style too.</a:t>
            </a:r>
          </a:p>
        </p:txBody>
      </p:sp>
    </p:spTree>
    <p:extLst>
      <p:ext uri="{BB962C8B-B14F-4D97-AF65-F5344CB8AC3E}">
        <p14:creationId xmlns:p14="http://schemas.microsoft.com/office/powerpoint/2010/main" val="16289968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5A04-B69F-4077-8E7E-A4AB67D3C499}"/>
              </a:ext>
            </a:extLst>
          </p:cNvPr>
          <p:cNvSpPr>
            <a:spLocks noGrp="1"/>
          </p:cNvSpPr>
          <p:nvPr>
            <p:ph type="title"/>
          </p:nvPr>
        </p:nvSpPr>
        <p:spPr>
          <a:xfrm>
            <a:off x="838200" y="365125"/>
            <a:ext cx="10515600" cy="1325563"/>
          </a:xfrm>
        </p:spPr>
        <p:txBody>
          <a:bodyPr>
            <a:normAutofit/>
          </a:bodyPr>
          <a:lstStyle/>
          <a:p>
            <a:pPr algn="ctr"/>
            <a:r>
              <a:rPr lang="en-US" dirty="0"/>
              <a:t>Game Concept / Genre / Target Audience</a:t>
            </a:r>
          </a:p>
        </p:txBody>
      </p:sp>
      <p:graphicFrame>
        <p:nvGraphicFramePr>
          <p:cNvPr id="5" name="Content Placeholder 2">
            <a:extLst>
              <a:ext uri="{FF2B5EF4-FFF2-40B4-BE49-F238E27FC236}">
                <a16:creationId xmlns:a16="http://schemas.microsoft.com/office/drawing/2014/main" id="{30EC3060-28DE-46FB-81B6-7859624E62AF}"/>
              </a:ext>
            </a:extLst>
          </p:cNvPr>
          <p:cNvGraphicFramePr>
            <a:graphicFrameLocks noGrp="1"/>
          </p:cNvGraphicFramePr>
          <p:nvPr>
            <p:ph idx="1"/>
            <p:extLst>
              <p:ext uri="{D42A27DB-BD31-4B8C-83A1-F6EECF244321}">
                <p14:modId xmlns:p14="http://schemas.microsoft.com/office/powerpoint/2010/main" val="29200423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22305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D6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9D053-60A5-4AB8-BD42-3622764A0C45}"/>
              </a:ext>
            </a:extLst>
          </p:cNvPr>
          <p:cNvSpPr>
            <a:spLocks noGrp="1"/>
          </p:cNvSpPr>
          <p:nvPr>
            <p:ph type="title"/>
          </p:nvPr>
        </p:nvSpPr>
        <p:spPr>
          <a:xfrm>
            <a:off x="524256" y="4767072"/>
            <a:ext cx="6594189" cy="1625210"/>
          </a:xfrm>
        </p:spPr>
        <p:txBody>
          <a:bodyPr>
            <a:normAutofit/>
          </a:bodyPr>
          <a:lstStyle/>
          <a:p>
            <a:pPr algn="r"/>
            <a:r>
              <a:rPr lang="en-US" b="1" dirty="0">
                <a:solidFill>
                  <a:srgbClr val="FFFFFF"/>
                </a:solidFill>
              </a:rPr>
              <a:t>Interface</a:t>
            </a:r>
          </a:p>
        </p:txBody>
      </p:sp>
      <p:pic>
        <p:nvPicPr>
          <p:cNvPr id="5" name="Picture 4" descr="A close up of a device&#10;&#10;Description automatically generated">
            <a:extLst>
              <a:ext uri="{FF2B5EF4-FFF2-40B4-BE49-F238E27FC236}">
                <a16:creationId xmlns:a16="http://schemas.microsoft.com/office/drawing/2014/main" id="{D3B62BEC-98AE-41D0-92BC-A65A935F8A64}"/>
              </a:ext>
            </a:extLst>
          </p:cNvPr>
          <p:cNvPicPr>
            <a:picLocks noChangeAspect="1"/>
          </p:cNvPicPr>
          <p:nvPr/>
        </p:nvPicPr>
        <p:blipFill rotWithShape="1">
          <a:blip r:embed="rId2">
            <a:extLst>
              <a:ext uri="{28A0092B-C50C-407E-A947-70E740481C1C}">
                <a14:useLocalDpi xmlns:a14="http://schemas.microsoft.com/office/drawing/2010/main" val="0"/>
              </a:ext>
            </a:extLst>
          </a:blip>
          <a:srcRect t="19190" r="1" b="22619"/>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54D6A8-E320-404B-8DDA-B7E6D4B97F5C}"/>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HUD will have an HP bar for health and a Mana bar for energy.</a:t>
            </a:r>
          </a:p>
          <a:p>
            <a:r>
              <a:rPr lang="en-US" sz="2000" dirty="0">
                <a:solidFill>
                  <a:srgbClr val="FFFFFF"/>
                </a:solidFill>
              </a:rPr>
              <a:t>HUD also shows how much soul energy the player earns from killing enemies.</a:t>
            </a:r>
          </a:p>
          <a:p>
            <a:r>
              <a:rPr lang="en-US" sz="2000" dirty="0">
                <a:solidFill>
                  <a:srgbClr val="FFFFFF"/>
                </a:solidFill>
              </a:rPr>
              <a:t>After picking up the lost memory fragment, the screen will have a guider arrow which shows the player where is the boss room.</a:t>
            </a:r>
          </a:p>
          <a:p>
            <a:r>
              <a:rPr lang="en-US" sz="2000" dirty="0">
                <a:solidFill>
                  <a:srgbClr val="FFFFFF"/>
                </a:solidFill>
              </a:rPr>
              <a:t>HUD will also show the ability tab, and which weapon the player is using.</a:t>
            </a:r>
          </a:p>
        </p:txBody>
      </p:sp>
    </p:spTree>
    <p:extLst>
      <p:ext uri="{BB962C8B-B14F-4D97-AF65-F5344CB8AC3E}">
        <p14:creationId xmlns:p14="http://schemas.microsoft.com/office/powerpoint/2010/main" val="1438286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109C9-E4AA-4BAD-A4BF-86AE037E43B0}"/>
              </a:ext>
            </a:extLst>
          </p:cNvPr>
          <p:cNvSpPr>
            <a:spLocks noGrp="1"/>
          </p:cNvSpPr>
          <p:nvPr>
            <p:ph type="title"/>
          </p:nvPr>
        </p:nvSpPr>
        <p:spPr>
          <a:xfrm>
            <a:off x="838200" y="365125"/>
            <a:ext cx="10515600" cy="1325563"/>
          </a:xfrm>
        </p:spPr>
        <p:txBody>
          <a:bodyPr>
            <a:normAutofit/>
          </a:bodyPr>
          <a:lstStyle/>
          <a:p>
            <a:pPr algn="ctr"/>
            <a:r>
              <a:rPr lang="en-US" b="1" dirty="0"/>
              <a:t>Control System</a:t>
            </a:r>
          </a:p>
        </p:txBody>
      </p:sp>
      <p:graphicFrame>
        <p:nvGraphicFramePr>
          <p:cNvPr id="5" name="Content Placeholder 2">
            <a:extLst>
              <a:ext uri="{FF2B5EF4-FFF2-40B4-BE49-F238E27FC236}">
                <a16:creationId xmlns:a16="http://schemas.microsoft.com/office/drawing/2014/main" id="{A42543E4-026F-4FA6-8997-86F2E2D37435}"/>
              </a:ext>
            </a:extLst>
          </p:cNvPr>
          <p:cNvGraphicFramePr>
            <a:graphicFrameLocks noGrp="1"/>
          </p:cNvGraphicFramePr>
          <p:nvPr>
            <p:ph idx="1"/>
            <p:extLst>
              <p:ext uri="{D42A27DB-BD31-4B8C-83A1-F6EECF244321}">
                <p14:modId xmlns:p14="http://schemas.microsoft.com/office/powerpoint/2010/main" val="31787460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3819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E624-5F3D-4B64-BF6B-FC4CE013AB5C}"/>
              </a:ext>
            </a:extLst>
          </p:cNvPr>
          <p:cNvSpPr>
            <a:spLocks noGrp="1"/>
          </p:cNvSpPr>
          <p:nvPr>
            <p:ph type="title"/>
          </p:nvPr>
        </p:nvSpPr>
        <p:spPr>
          <a:xfrm>
            <a:off x="648929" y="629266"/>
            <a:ext cx="3667039" cy="1676603"/>
          </a:xfrm>
        </p:spPr>
        <p:txBody>
          <a:bodyPr>
            <a:normAutofit/>
          </a:bodyPr>
          <a:lstStyle/>
          <a:p>
            <a:r>
              <a:rPr lang="en-US" sz="4000" b="1" dirty="0"/>
              <a:t>Audio System</a:t>
            </a:r>
          </a:p>
        </p:txBody>
      </p:sp>
      <p:sp>
        <p:nvSpPr>
          <p:cNvPr id="3" name="Content Placeholder 2">
            <a:extLst>
              <a:ext uri="{FF2B5EF4-FFF2-40B4-BE49-F238E27FC236}">
                <a16:creationId xmlns:a16="http://schemas.microsoft.com/office/drawing/2014/main" id="{B55C911A-499D-49C9-BCE6-B34767CF922E}"/>
              </a:ext>
            </a:extLst>
          </p:cNvPr>
          <p:cNvSpPr>
            <a:spLocks noGrp="1"/>
          </p:cNvSpPr>
          <p:nvPr>
            <p:ph idx="1"/>
          </p:nvPr>
        </p:nvSpPr>
        <p:spPr>
          <a:xfrm>
            <a:off x="648931" y="2438401"/>
            <a:ext cx="3667036" cy="3779520"/>
          </a:xfrm>
        </p:spPr>
        <p:txBody>
          <a:bodyPr>
            <a:normAutofit/>
          </a:bodyPr>
          <a:lstStyle/>
          <a:p>
            <a:r>
              <a:rPr lang="en-US" sz="2400" dirty="0"/>
              <a:t>Using the Cyberpunk theme music as the main soundtrack</a:t>
            </a:r>
          </a:p>
          <a:p>
            <a:pPr lvl="1"/>
            <a:r>
              <a:rPr lang="en-US" dirty="0"/>
              <a:t>Example: </a:t>
            </a:r>
            <a:r>
              <a:rPr lang="en-US" dirty="0">
                <a:hlinkClick r:id="rId2"/>
              </a:rPr>
              <a:t>https://www.youtube.com/watch?v=Q9yn1DpZkHQ</a:t>
            </a:r>
            <a:endParaRPr lang="en-US" dirty="0"/>
          </a:p>
          <a:p>
            <a:r>
              <a:rPr lang="en-US" sz="2400" dirty="0"/>
              <a:t>Also using the high-tech music for boss fight. </a:t>
            </a:r>
          </a:p>
        </p:txBody>
      </p:sp>
      <p:sp>
        <p:nvSpPr>
          <p:cNvPr id="17" name="Rectangle 16">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tage, woman, holding&#10;&#10;Description automatically generated">
            <a:extLst>
              <a:ext uri="{FF2B5EF4-FFF2-40B4-BE49-F238E27FC236}">
                <a16:creationId xmlns:a16="http://schemas.microsoft.com/office/drawing/2014/main" id="{37B7F678-4563-4A75-BE0E-775BDB59F6C0}"/>
              </a:ext>
            </a:extLst>
          </p:cNvPr>
          <p:cNvPicPr>
            <a:picLocks noChangeAspect="1"/>
          </p:cNvPicPr>
          <p:nvPr/>
        </p:nvPicPr>
        <p:blipFill rotWithShape="1">
          <a:blip r:embed="rId3">
            <a:extLst>
              <a:ext uri="{28A0092B-C50C-407E-A947-70E740481C1C}">
                <a14:useLocalDpi xmlns:a14="http://schemas.microsoft.com/office/drawing/2010/main" val="0"/>
              </a:ext>
            </a:extLst>
          </a:blip>
          <a:srcRect r="-1" b="13576"/>
          <a:stretch/>
        </p:blipFill>
        <p:spPr>
          <a:xfrm>
            <a:off x="5283708" y="722376"/>
            <a:ext cx="6263640" cy="5413248"/>
          </a:xfrm>
          <a:prstGeom prst="rect">
            <a:avLst/>
          </a:prstGeom>
          <a:effectLst/>
        </p:spPr>
      </p:pic>
    </p:spTree>
    <p:extLst>
      <p:ext uri="{BB962C8B-B14F-4D97-AF65-F5344CB8AC3E}">
        <p14:creationId xmlns:p14="http://schemas.microsoft.com/office/powerpoint/2010/main" val="139011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A9DB-74C3-4312-B085-D18181B5A35D}"/>
              </a:ext>
            </a:extLst>
          </p:cNvPr>
          <p:cNvSpPr>
            <a:spLocks noGrp="1"/>
          </p:cNvSpPr>
          <p:nvPr>
            <p:ph type="title"/>
          </p:nvPr>
        </p:nvSpPr>
        <p:spPr>
          <a:xfrm>
            <a:off x="2117254" y="547706"/>
            <a:ext cx="5406902" cy="1469965"/>
          </a:xfrm>
        </p:spPr>
        <p:txBody>
          <a:bodyPr anchor="ctr">
            <a:normAutofit/>
          </a:bodyPr>
          <a:lstStyle/>
          <a:p>
            <a:r>
              <a:rPr lang="en-US" dirty="0"/>
              <a:t>Tutorial</a:t>
            </a:r>
          </a:p>
        </p:txBody>
      </p:sp>
      <p:pic>
        <p:nvPicPr>
          <p:cNvPr id="7" name="Graphic 6" descr="Classroom">
            <a:extLst>
              <a:ext uri="{FF2B5EF4-FFF2-40B4-BE49-F238E27FC236}">
                <a16:creationId xmlns:a16="http://schemas.microsoft.com/office/drawing/2014/main" id="{49EB152A-F618-4D77-A28C-E573CB4824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910" y="547706"/>
            <a:ext cx="1097280" cy="1097280"/>
          </a:xfrm>
          <a:prstGeom prst="rect">
            <a:avLst/>
          </a:prstGeom>
        </p:spPr>
      </p:pic>
      <p:sp>
        <p:nvSpPr>
          <p:cNvPr id="3" name="Content Placeholder 2">
            <a:extLst>
              <a:ext uri="{FF2B5EF4-FFF2-40B4-BE49-F238E27FC236}">
                <a16:creationId xmlns:a16="http://schemas.microsoft.com/office/drawing/2014/main" id="{12BA2A58-3A72-4DD1-B6F7-97EC242FD9AC}"/>
              </a:ext>
            </a:extLst>
          </p:cNvPr>
          <p:cNvSpPr>
            <a:spLocks noGrp="1"/>
          </p:cNvSpPr>
          <p:nvPr>
            <p:ph idx="1"/>
          </p:nvPr>
        </p:nvSpPr>
        <p:spPr>
          <a:xfrm>
            <a:off x="688910" y="2017671"/>
            <a:ext cx="10591800" cy="1688746"/>
          </a:xfrm>
        </p:spPr>
        <p:txBody>
          <a:bodyPr>
            <a:noAutofit/>
          </a:bodyPr>
          <a:lstStyle/>
          <a:p>
            <a:r>
              <a:rPr lang="en-US" sz="3600" dirty="0"/>
              <a:t>There is a tutorial at the beginning of the game. </a:t>
            </a:r>
          </a:p>
          <a:p>
            <a:r>
              <a:rPr lang="en-US" sz="3600" dirty="0"/>
              <a:t>The player will learn how to move and shoot.</a:t>
            </a:r>
          </a:p>
          <a:p>
            <a:r>
              <a:rPr lang="en-US" sz="3600" dirty="0"/>
              <a:t>After finish the tutorial, the player will unlock the Launch ability.</a:t>
            </a:r>
          </a:p>
          <a:p>
            <a:r>
              <a:rPr lang="en-US" sz="3600" dirty="0"/>
              <a:t>There will be a detail explanation for the skill tree of the Element Cores and the combination guide among elements.</a:t>
            </a:r>
          </a:p>
        </p:txBody>
      </p:sp>
      <p:pic>
        <p:nvPicPr>
          <p:cNvPr id="9" name="Graphic 8">
            <a:extLst>
              <a:ext uri="{FF2B5EF4-FFF2-40B4-BE49-F238E27FC236}">
                <a16:creationId xmlns:a16="http://schemas.microsoft.com/office/drawing/2014/main" id="{6539D360-2937-4649-B4E1-0C1FC5D673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8626829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87BD-7A05-441E-8822-079BF5D6C9A3}"/>
              </a:ext>
            </a:extLst>
          </p:cNvPr>
          <p:cNvSpPr>
            <a:spLocks noGrp="1"/>
          </p:cNvSpPr>
          <p:nvPr>
            <p:ph type="title"/>
          </p:nvPr>
        </p:nvSpPr>
        <p:spPr>
          <a:xfrm>
            <a:off x="801098" y="1396289"/>
            <a:ext cx="5277333" cy="1325563"/>
          </a:xfrm>
        </p:spPr>
        <p:txBody>
          <a:bodyPr>
            <a:normAutofit/>
          </a:bodyPr>
          <a:lstStyle/>
          <a:p>
            <a:r>
              <a:rPr lang="en-US" dirty="0"/>
              <a:t>Artificial Intelligence </a:t>
            </a:r>
          </a:p>
        </p:txBody>
      </p:sp>
      <p:sp>
        <p:nvSpPr>
          <p:cNvPr id="3" name="Content Placeholder 2">
            <a:extLst>
              <a:ext uri="{FF2B5EF4-FFF2-40B4-BE49-F238E27FC236}">
                <a16:creationId xmlns:a16="http://schemas.microsoft.com/office/drawing/2014/main" id="{42887BF1-1994-40E0-8332-5FED0EE17B46}"/>
              </a:ext>
            </a:extLst>
          </p:cNvPr>
          <p:cNvSpPr>
            <a:spLocks noGrp="1"/>
          </p:cNvSpPr>
          <p:nvPr>
            <p:ph idx="1"/>
          </p:nvPr>
        </p:nvSpPr>
        <p:spPr>
          <a:xfrm>
            <a:off x="805542" y="2721852"/>
            <a:ext cx="5586635" cy="3331814"/>
          </a:xfrm>
        </p:spPr>
        <p:txBody>
          <a:bodyPr anchor="t">
            <a:normAutofit/>
          </a:bodyPr>
          <a:lstStyle/>
          <a:p>
            <a:r>
              <a:rPr lang="en-US" sz="1800" dirty="0"/>
              <a:t>Enemy AI system will be different depending on the type of enemy it applies to:</a:t>
            </a:r>
          </a:p>
          <a:p>
            <a:r>
              <a:rPr lang="en-US" sz="1800" dirty="0"/>
              <a:t>For examples: </a:t>
            </a:r>
          </a:p>
          <a:p>
            <a:pPr lvl="1"/>
            <a:r>
              <a:rPr lang="en-US" sz="1800" dirty="0"/>
              <a:t>Normal creep: Low intelligence </a:t>
            </a:r>
          </a:p>
          <a:p>
            <a:pPr lvl="1"/>
            <a:r>
              <a:rPr lang="en-US" sz="1800" dirty="0"/>
              <a:t>Machine army captain: Moderate intelligence</a:t>
            </a:r>
          </a:p>
          <a:p>
            <a:pPr lvl="1"/>
            <a:r>
              <a:rPr lang="en-US" sz="1800" dirty="0"/>
              <a:t>Machine army general: High intelligence</a:t>
            </a:r>
          </a:p>
          <a:p>
            <a:r>
              <a:rPr lang="en-US" sz="1800" dirty="0"/>
              <a:t>The scale of AI intelligence defines how the AI fight with the player.</a:t>
            </a:r>
          </a:p>
          <a:p>
            <a:r>
              <a:rPr lang="en-US" sz="1800" dirty="0"/>
              <a:t>NPC AI system doesn’t do anything besides talking to the players.</a:t>
            </a:r>
          </a:p>
        </p:txBody>
      </p:sp>
      <p:sp>
        <p:nvSpPr>
          <p:cNvPr id="10"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ad with Gears">
            <a:extLst>
              <a:ext uri="{FF2B5EF4-FFF2-40B4-BE49-F238E27FC236}">
                <a16:creationId xmlns:a16="http://schemas.microsoft.com/office/drawing/2014/main" id="{3B082705-2C5C-4F07-87CC-116D179E45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4800" y="1957050"/>
            <a:ext cx="3945463" cy="3945463"/>
          </a:xfrm>
          <a:prstGeom prst="rect">
            <a:avLst/>
          </a:prstGeom>
        </p:spPr>
      </p:pic>
    </p:spTree>
    <p:extLst>
      <p:ext uri="{BB962C8B-B14F-4D97-AF65-F5344CB8AC3E}">
        <p14:creationId xmlns:p14="http://schemas.microsoft.com/office/powerpoint/2010/main" val="1084322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C7E8AD-11E0-4D25-8C6F-C4DF7D4CDED5}"/>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a:solidFill>
                  <a:srgbClr val="FFFFFF"/>
                </a:solidFill>
                <a:latin typeface="+mj-lt"/>
                <a:ea typeface="+mj-ea"/>
                <a:cs typeface="+mj-cs"/>
              </a:rPr>
              <a:t>Technical and Requirement</a:t>
            </a:r>
          </a:p>
        </p:txBody>
      </p:sp>
      <p:sp>
        <p:nvSpPr>
          <p:cNvPr id="14" name="Oval 1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Processor">
            <a:extLst>
              <a:ext uri="{FF2B5EF4-FFF2-40B4-BE49-F238E27FC236}">
                <a16:creationId xmlns:a16="http://schemas.microsoft.com/office/drawing/2014/main" id="{FC026B04-3E5A-4BB8-BB23-8471976C0A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1625004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938F2BD-A20F-4E2E-8EBB-57D0434B19E1}"/>
              </a:ext>
            </a:extLst>
          </p:cNvPr>
          <p:cNvSpPr>
            <a:spLocks noGrp="1"/>
          </p:cNvSpPr>
          <p:nvPr>
            <p:ph type="title"/>
          </p:nvPr>
        </p:nvSpPr>
        <p:spPr>
          <a:xfrm>
            <a:off x="6094105" y="802955"/>
            <a:ext cx="4977976" cy="1454051"/>
          </a:xfrm>
        </p:spPr>
        <p:txBody>
          <a:bodyPr>
            <a:normAutofit/>
          </a:bodyPr>
          <a:lstStyle/>
          <a:p>
            <a:r>
              <a:rPr lang="en-US" sz="4100" b="1" dirty="0">
                <a:solidFill>
                  <a:srgbClr val="000000"/>
                </a:solidFill>
              </a:rPr>
              <a:t>Target Hardware and Network Requirement</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omputer">
            <a:extLst>
              <a:ext uri="{FF2B5EF4-FFF2-40B4-BE49-F238E27FC236}">
                <a16:creationId xmlns:a16="http://schemas.microsoft.com/office/drawing/2014/main" id="{DCD99852-CFCC-479A-908D-45CBBAE912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F973ADC3-EE43-4DD1-A25A-37A15140242F}"/>
              </a:ext>
            </a:extLst>
          </p:cNvPr>
          <p:cNvSpPr>
            <a:spLocks noGrp="1"/>
          </p:cNvSpPr>
          <p:nvPr>
            <p:ph idx="1"/>
          </p:nvPr>
        </p:nvSpPr>
        <p:spPr>
          <a:xfrm>
            <a:off x="6090574" y="2421682"/>
            <a:ext cx="4977578" cy="3639289"/>
          </a:xfrm>
        </p:spPr>
        <p:txBody>
          <a:bodyPr anchor="ctr">
            <a:normAutofit/>
          </a:bodyPr>
          <a:lstStyle/>
          <a:p>
            <a:r>
              <a:rPr lang="en-US" b="1" dirty="0">
                <a:solidFill>
                  <a:srgbClr val="000000"/>
                </a:solidFill>
              </a:rPr>
              <a:t>Target Hardware	</a:t>
            </a:r>
          </a:p>
          <a:p>
            <a:pPr lvl="1"/>
            <a:r>
              <a:rPr lang="en-US" sz="2800" dirty="0">
                <a:solidFill>
                  <a:srgbClr val="000000"/>
                </a:solidFill>
              </a:rPr>
              <a:t>Low-end PC or laptop</a:t>
            </a:r>
          </a:p>
          <a:p>
            <a:pPr lvl="1"/>
            <a:r>
              <a:rPr lang="en-US" sz="2800" dirty="0">
                <a:solidFill>
                  <a:srgbClr val="000000"/>
                </a:solidFill>
              </a:rPr>
              <a:t>No requirement for GPU</a:t>
            </a:r>
          </a:p>
          <a:p>
            <a:r>
              <a:rPr lang="en-US" b="1" dirty="0">
                <a:solidFill>
                  <a:srgbClr val="000000"/>
                </a:solidFill>
              </a:rPr>
              <a:t>Network Requirement </a:t>
            </a:r>
          </a:p>
          <a:p>
            <a:pPr lvl="1"/>
            <a:r>
              <a:rPr lang="en-US" sz="2800" dirty="0">
                <a:solidFill>
                  <a:srgbClr val="000000"/>
                </a:solidFill>
              </a:rPr>
              <a:t>No requirement</a:t>
            </a:r>
          </a:p>
          <a:p>
            <a:pPr marL="0" indent="0">
              <a:buNone/>
            </a:pPr>
            <a:endParaRPr lang="en-US" dirty="0">
              <a:solidFill>
                <a:srgbClr val="000000"/>
              </a:solidFill>
            </a:endParaRPr>
          </a:p>
        </p:txBody>
      </p:sp>
    </p:spTree>
    <p:extLst>
      <p:ext uri="{BB962C8B-B14F-4D97-AF65-F5344CB8AC3E}">
        <p14:creationId xmlns:p14="http://schemas.microsoft.com/office/powerpoint/2010/main" val="3396786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D58D-EF2B-4A94-BF63-D4DDA4F5986C}"/>
              </a:ext>
            </a:extLst>
          </p:cNvPr>
          <p:cNvSpPr>
            <a:spLocks noGrp="1"/>
          </p:cNvSpPr>
          <p:nvPr>
            <p:ph type="title"/>
          </p:nvPr>
        </p:nvSpPr>
        <p:spPr>
          <a:xfrm>
            <a:off x="838200" y="365125"/>
            <a:ext cx="10515600" cy="1325563"/>
          </a:xfrm>
        </p:spPr>
        <p:txBody>
          <a:bodyPr>
            <a:normAutofit/>
          </a:bodyPr>
          <a:lstStyle/>
          <a:p>
            <a:pPr algn="ctr"/>
            <a:r>
              <a:rPr lang="en-US" b="1" dirty="0"/>
              <a:t>Development Engine</a:t>
            </a:r>
          </a:p>
        </p:txBody>
      </p:sp>
      <p:graphicFrame>
        <p:nvGraphicFramePr>
          <p:cNvPr id="14" name="Content Placeholder 2">
            <a:extLst>
              <a:ext uri="{FF2B5EF4-FFF2-40B4-BE49-F238E27FC236}">
                <a16:creationId xmlns:a16="http://schemas.microsoft.com/office/drawing/2014/main" id="{18D66EC6-2E4C-4E59-828A-6DDF6C31E61A}"/>
              </a:ext>
            </a:extLst>
          </p:cNvPr>
          <p:cNvGraphicFramePr>
            <a:graphicFrameLocks noGrp="1"/>
          </p:cNvGraphicFramePr>
          <p:nvPr>
            <p:ph idx="1"/>
            <p:extLst>
              <p:ext uri="{D42A27DB-BD31-4B8C-83A1-F6EECF244321}">
                <p14:modId xmlns:p14="http://schemas.microsoft.com/office/powerpoint/2010/main" val="1498239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4352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335D2D-FBD1-4709-ADD1-A16EE35799BC}"/>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a:solidFill>
                  <a:srgbClr val="FFFFFF"/>
                </a:solidFill>
                <a:latin typeface="+mj-lt"/>
                <a:ea typeface="+mj-ea"/>
                <a:cs typeface="+mj-cs"/>
              </a:rPr>
              <a:t>References</a:t>
            </a:r>
          </a:p>
        </p:txBody>
      </p:sp>
      <p:sp>
        <p:nvSpPr>
          <p:cNvPr id="12" name="Oval 1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Footer">
            <a:extLst>
              <a:ext uri="{FF2B5EF4-FFF2-40B4-BE49-F238E27FC236}">
                <a16:creationId xmlns:a16="http://schemas.microsoft.com/office/drawing/2014/main" id="{2CD6708F-3C43-4285-B36D-26C6E7673A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2417148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36491E4-FE54-4E25-BF20-BBEDDE77E806}"/>
              </a:ext>
            </a:extLst>
          </p:cNvPr>
          <p:cNvSpPr>
            <a:spLocks noGrp="1"/>
          </p:cNvSpPr>
          <p:nvPr>
            <p:ph idx="1"/>
          </p:nvPr>
        </p:nvSpPr>
        <p:spPr>
          <a:xfrm>
            <a:off x="838201" y="1350157"/>
            <a:ext cx="10515598" cy="4154361"/>
          </a:xfrm>
        </p:spPr>
        <p:txBody>
          <a:bodyPr>
            <a:normAutofit/>
          </a:bodyPr>
          <a:lstStyle/>
          <a:p>
            <a:r>
              <a:rPr lang="en-US" sz="3600" dirty="0">
                <a:solidFill>
                  <a:srgbClr val="FFFFFF"/>
                </a:solidFill>
              </a:rPr>
              <a:t>League of Legends</a:t>
            </a:r>
          </a:p>
          <a:p>
            <a:r>
              <a:rPr lang="en-US" sz="3600" dirty="0">
                <a:solidFill>
                  <a:srgbClr val="FFFFFF"/>
                </a:solidFill>
              </a:rPr>
              <a:t>Cyberpunk 2077</a:t>
            </a:r>
          </a:p>
          <a:p>
            <a:r>
              <a:rPr lang="en-US" sz="3600" dirty="0">
                <a:solidFill>
                  <a:srgbClr val="FFFFFF"/>
                </a:solidFill>
                <a:hlinkClick r:id="rId2"/>
              </a:rPr>
              <a:t>https://www.google.com/search?q=cyber+punk+wallpaper&amp;rlz=1C1CHBF_enUS791US791&amp;sxsrf=ACYBGNSOD5OAas9ntLI1NDK65IKgV1Skkw:1573256028560&amp;source=lnms&amp;tbm=isch&amp;sa=X&amp;ved=0ahUKEwjPleS149vlAhUpmuAKHWP5AxcQ_AUIEigB&amp;biw=1920&amp;bih=888</a:t>
            </a:r>
            <a:endParaRPr lang="en-US" sz="3600" dirty="0">
              <a:solidFill>
                <a:srgbClr val="FFFFFF"/>
              </a:solidFill>
            </a:endParaRPr>
          </a:p>
        </p:txBody>
      </p:sp>
    </p:spTree>
    <p:extLst>
      <p:ext uri="{BB962C8B-B14F-4D97-AF65-F5344CB8AC3E}">
        <p14:creationId xmlns:p14="http://schemas.microsoft.com/office/powerpoint/2010/main" val="23916363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354331DD-5AAA-4FD8-880E-B4336D994647}"/>
              </a:ext>
            </a:extLst>
          </p:cNvPr>
          <p:cNvSpPr>
            <a:spLocks noGrp="1"/>
          </p:cNvSpPr>
          <p:nvPr>
            <p:ph type="title"/>
          </p:nvPr>
        </p:nvSpPr>
        <p:spPr>
          <a:xfrm>
            <a:off x="801340" y="802955"/>
            <a:ext cx="4977976" cy="1454051"/>
          </a:xfrm>
        </p:spPr>
        <p:txBody>
          <a:bodyPr>
            <a:normAutofit/>
          </a:bodyPr>
          <a:lstStyle/>
          <a:p>
            <a:r>
              <a:rPr lang="en-US" dirty="0">
                <a:solidFill>
                  <a:srgbClr val="000000"/>
                </a:solidFill>
              </a:rPr>
              <a:t>Game flow summary</a:t>
            </a:r>
            <a:endParaRPr lang="en-US">
              <a:solidFill>
                <a:srgbClr val="000000"/>
              </a:solidFill>
            </a:endParaRPr>
          </a:p>
        </p:txBody>
      </p:sp>
      <p:sp>
        <p:nvSpPr>
          <p:cNvPr id="3" name="Content Placeholder 2">
            <a:extLst>
              <a:ext uri="{FF2B5EF4-FFF2-40B4-BE49-F238E27FC236}">
                <a16:creationId xmlns:a16="http://schemas.microsoft.com/office/drawing/2014/main" id="{70114626-2B49-4EA3-AFA0-95E47ECE97E0}"/>
              </a:ext>
            </a:extLst>
          </p:cNvPr>
          <p:cNvSpPr>
            <a:spLocks noGrp="1"/>
          </p:cNvSpPr>
          <p:nvPr>
            <p:ph idx="1"/>
          </p:nvPr>
        </p:nvSpPr>
        <p:spPr>
          <a:xfrm>
            <a:off x="797809" y="2421682"/>
            <a:ext cx="4977578" cy="3639289"/>
          </a:xfrm>
        </p:spPr>
        <p:txBody>
          <a:bodyPr anchor="ctr">
            <a:normAutofit lnSpcReduction="10000"/>
          </a:bodyPr>
          <a:lstStyle/>
          <a:p>
            <a:r>
              <a:rPr lang="en-US" sz="2000" dirty="0">
                <a:solidFill>
                  <a:srgbClr val="000000"/>
                </a:solidFill>
              </a:rPr>
              <a:t>Project 48 has many levels, and each level has a unique design and playstyle.</a:t>
            </a:r>
          </a:p>
          <a:p>
            <a:r>
              <a:rPr lang="en-US" sz="2000" dirty="0">
                <a:solidFill>
                  <a:srgbClr val="000000"/>
                </a:solidFill>
              </a:rPr>
              <a:t>The player tries to pass a level by solving puzzles and fighting with machines in it.</a:t>
            </a:r>
          </a:p>
          <a:p>
            <a:r>
              <a:rPr lang="en-US" sz="2000" dirty="0">
                <a:solidFill>
                  <a:srgbClr val="000000"/>
                </a:solidFill>
              </a:rPr>
              <a:t>The skill tree system is based on elements. The player may need to combine 4 basic elements to create a new element in order to solve a puzzle or fight enemies.</a:t>
            </a:r>
          </a:p>
          <a:p>
            <a:r>
              <a:rPr lang="en-US" sz="2000" dirty="0">
                <a:solidFill>
                  <a:srgbClr val="000000"/>
                </a:solidFill>
              </a:rPr>
              <a:t>The player must pick up memory fragments to unlock the boss room, which also reveals the character’s story after defeating the boss.</a:t>
            </a:r>
          </a:p>
        </p:txBody>
      </p:sp>
      <p:sp>
        <p:nvSpPr>
          <p:cNvPr id="11"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Puzzle">
            <a:extLst>
              <a:ext uri="{FF2B5EF4-FFF2-40B4-BE49-F238E27FC236}">
                <a16:creationId xmlns:a16="http://schemas.microsoft.com/office/drawing/2014/main" id="{8A78C7B2-AA2C-48A9-9547-12F9B1A97F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42006136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DE09615D-24FD-4086-87D4-3BC6FF438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9">
            <a:extLst>
              <a:ext uri="{FF2B5EF4-FFF2-40B4-BE49-F238E27FC236}">
                <a16:creationId xmlns:a16="http://schemas.microsoft.com/office/drawing/2014/main" id="{2CD1987F-8813-4F4A-BE57-BB00FB4F08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692471AF-B749-4861-A973-8EB3A5786CDE}"/>
              </a:ext>
            </a:extLst>
          </p:cNvPr>
          <p:cNvSpPr>
            <a:spLocks noGrp="1"/>
          </p:cNvSpPr>
          <p:nvPr>
            <p:ph type="title"/>
          </p:nvPr>
        </p:nvSpPr>
        <p:spPr>
          <a:xfrm>
            <a:off x="6738267" y="802955"/>
            <a:ext cx="4333814" cy="1454051"/>
          </a:xfrm>
        </p:spPr>
        <p:txBody>
          <a:bodyPr>
            <a:normAutofit/>
          </a:bodyPr>
          <a:lstStyle/>
          <a:p>
            <a:r>
              <a:rPr lang="en-US" sz="3600">
                <a:solidFill>
                  <a:srgbClr val="000000"/>
                </a:solidFill>
              </a:rPr>
              <a:t>Look and Feel</a:t>
            </a:r>
          </a:p>
        </p:txBody>
      </p:sp>
      <p:sp>
        <p:nvSpPr>
          <p:cNvPr id="17" name="Freeform 67">
            <a:extLst>
              <a:ext uri="{FF2B5EF4-FFF2-40B4-BE49-F238E27FC236}">
                <a16:creationId xmlns:a16="http://schemas.microsoft.com/office/drawing/2014/main" id="{68C00EAE-4816-44D0-8DA9-3F070179B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53036"/>
            <a:ext cx="3242130" cy="27049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23">
            <a:extLst>
              <a:ext uri="{FF2B5EF4-FFF2-40B4-BE49-F238E27FC236}">
                <a16:creationId xmlns:a16="http://schemas.microsoft.com/office/drawing/2014/main" id="{D5391212-5277-4C05-9E96-E724C961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5971" y="2816635"/>
            <a:ext cx="2865340" cy="2865340"/>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5">
            <a:extLst>
              <a:ext uri="{FF2B5EF4-FFF2-40B4-BE49-F238E27FC236}">
                <a16:creationId xmlns:a16="http://schemas.microsoft.com/office/drawing/2014/main" id="{0B331F10-0144-4133-AB48-EDEFB3546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fire, front, table, sitting&#10;&#10;Description automatically generated">
            <a:extLst>
              <a:ext uri="{FF2B5EF4-FFF2-40B4-BE49-F238E27FC236}">
                <a16:creationId xmlns:a16="http://schemas.microsoft.com/office/drawing/2014/main" id="{76B378A1-7B9E-421A-8C55-80D99CE81D6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5399" r="16504" b="-3"/>
          <a:stretch/>
        </p:blipFill>
        <p:spPr>
          <a:xfrm>
            <a:off x="20" y="4310923"/>
            <a:ext cx="3083422" cy="2547077"/>
          </a:xfrm>
          <a:custGeom>
            <a:avLst/>
            <a:gdLst>
              <a:gd name="connsiteX0" fmla="*/ 1464476 w 3083442"/>
              <a:gd name="connsiteY0" fmla="*/ 0 h 2547077"/>
              <a:gd name="connsiteX1" fmla="*/ 3083442 w 3083442"/>
              <a:gd name="connsiteY1" fmla="*/ 1618966 h 2547077"/>
              <a:gd name="connsiteX2" fmla="*/ 2806948 w 3083442"/>
              <a:gd name="connsiteY2" fmla="*/ 2524145 h 2547077"/>
              <a:gd name="connsiteX3" fmla="*/ 2789800 w 3083442"/>
              <a:gd name="connsiteY3" fmla="*/ 2547077 h 2547077"/>
              <a:gd name="connsiteX4" fmla="*/ 139152 w 3083442"/>
              <a:gd name="connsiteY4" fmla="*/ 2547077 h 2547077"/>
              <a:gd name="connsiteX5" fmla="*/ 122004 w 3083442"/>
              <a:gd name="connsiteY5" fmla="*/ 2524145 h 2547077"/>
              <a:gd name="connsiteX6" fmla="*/ 40911 w 3083442"/>
              <a:gd name="connsiteY6" fmla="*/ 2390661 h 2547077"/>
              <a:gd name="connsiteX7" fmla="*/ 0 w 3083442"/>
              <a:gd name="connsiteY7" fmla="*/ 2305737 h 2547077"/>
              <a:gd name="connsiteX8" fmla="*/ 0 w 3083442"/>
              <a:gd name="connsiteY8" fmla="*/ 932195 h 2547077"/>
              <a:gd name="connsiteX9" fmla="*/ 40911 w 3083442"/>
              <a:gd name="connsiteY9" fmla="*/ 847271 h 2547077"/>
              <a:gd name="connsiteX10" fmla="*/ 1464476 w 3083442"/>
              <a:gd name="connsiteY10" fmla="*/ 0 h 254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3442" h="2547077">
                <a:moveTo>
                  <a:pt x="1464476" y="0"/>
                </a:moveTo>
                <a:cubicBezTo>
                  <a:pt x="2358607" y="0"/>
                  <a:pt x="3083442" y="724836"/>
                  <a:pt x="3083442" y="1618966"/>
                </a:cubicBezTo>
                <a:cubicBezTo>
                  <a:pt x="3083442" y="1954265"/>
                  <a:pt x="2981512" y="2265757"/>
                  <a:pt x="2806948" y="2524145"/>
                </a:cubicBezTo>
                <a:lnTo>
                  <a:pt x="2789800" y="2547077"/>
                </a:lnTo>
                <a:lnTo>
                  <a:pt x="139152" y="2547077"/>
                </a:lnTo>
                <a:lnTo>
                  <a:pt x="122004" y="2524145"/>
                </a:lnTo>
                <a:cubicBezTo>
                  <a:pt x="92910" y="2481081"/>
                  <a:pt x="65834" y="2436541"/>
                  <a:pt x="40911" y="2390661"/>
                </a:cubicBezTo>
                <a:lnTo>
                  <a:pt x="0" y="2305737"/>
                </a:lnTo>
                <a:lnTo>
                  <a:pt x="0" y="932195"/>
                </a:lnTo>
                <a:lnTo>
                  <a:pt x="40911" y="847271"/>
                </a:lnTo>
                <a:cubicBezTo>
                  <a:pt x="315065" y="342598"/>
                  <a:pt x="849762" y="0"/>
                  <a:pt x="1464476" y="0"/>
                </a:cubicBezTo>
                <a:close/>
              </a:path>
            </a:pathLst>
          </a:custGeom>
          <a:effectLst>
            <a:softEdge rad="0"/>
          </a:effectLst>
        </p:spPr>
      </p:pic>
      <p:pic>
        <p:nvPicPr>
          <p:cNvPr id="7" name="Picture 6" descr="A picture containing clock&#10;&#10;Description automatically generated">
            <a:extLst>
              <a:ext uri="{FF2B5EF4-FFF2-40B4-BE49-F238E27FC236}">
                <a16:creationId xmlns:a16="http://schemas.microsoft.com/office/drawing/2014/main" id="{A68270BD-0424-492A-A62F-9FB9FC15EEF8}"/>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45941" r="17808" b="-3"/>
          <a:stretch/>
        </p:blipFill>
        <p:spPr>
          <a:xfrm>
            <a:off x="3532736" y="2984162"/>
            <a:ext cx="2555402" cy="2555402"/>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9" name="Picture 8" descr="A picture containing sitting, little, girl, young&#10;&#10;Description automatically generated">
            <a:extLst>
              <a:ext uri="{FF2B5EF4-FFF2-40B4-BE49-F238E27FC236}">
                <a16:creationId xmlns:a16="http://schemas.microsoft.com/office/drawing/2014/main" id="{E16628D5-66AD-439E-A26E-48D40EC07AF2}"/>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33155" r="-1" b="-1"/>
          <a:stretch/>
        </p:blipFill>
        <p:spPr>
          <a:xfrm>
            <a:off x="1" y="-1"/>
            <a:ext cx="3943111" cy="3318096"/>
          </a:xfrm>
          <a:custGeom>
            <a:avLst/>
            <a:gdLst>
              <a:gd name="connsiteX0" fmla="*/ 73119 w 3943111"/>
              <a:gd name="connsiteY0" fmla="*/ 0 h 3318096"/>
              <a:gd name="connsiteX1" fmla="*/ 3572026 w 3943111"/>
              <a:gd name="connsiteY1" fmla="*/ 0 h 3318096"/>
              <a:gd name="connsiteX2" fmla="*/ 3580957 w 3943111"/>
              <a:gd name="connsiteY2" fmla="*/ 11944 h 3318096"/>
              <a:gd name="connsiteX3" fmla="*/ 3943111 w 3943111"/>
              <a:gd name="connsiteY3" fmla="*/ 1197557 h 3318096"/>
              <a:gd name="connsiteX4" fmla="*/ 1822572 w 3943111"/>
              <a:gd name="connsiteY4" fmla="*/ 3318096 h 3318096"/>
              <a:gd name="connsiteX5" fmla="*/ 64188 w 3943111"/>
              <a:gd name="connsiteY5" fmla="*/ 2383171 h 3318096"/>
              <a:gd name="connsiteX6" fmla="*/ 0 w 3943111"/>
              <a:gd name="connsiteY6" fmla="*/ 2277515 h 3318096"/>
              <a:gd name="connsiteX7" fmla="*/ 0 w 3943111"/>
              <a:gd name="connsiteY7" fmla="*/ 117600 h 3318096"/>
              <a:gd name="connsiteX8" fmla="*/ 64188 w 3943111"/>
              <a:gd name="connsiteY8" fmla="*/ 11944 h 331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3111" h="3318096">
                <a:moveTo>
                  <a:pt x="73119" y="0"/>
                </a:moveTo>
                <a:lnTo>
                  <a:pt x="3572026" y="0"/>
                </a:lnTo>
                <a:lnTo>
                  <a:pt x="3580957" y="11944"/>
                </a:lnTo>
                <a:cubicBezTo>
                  <a:pt x="3809602" y="350384"/>
                  <a:pt x="3943111" y="758379"/>
                  <a:pt x="3943111" y="1197557"/>
                </a:cubicBezTo>
                <a:cubicBezTo>
                  <a:pt x="3943111" y="2368699"/>
                  <a:pt x="2993714" y="3318096"/>
                  <a:pt x="1822572" y="3318096"/>
                </a:cubicBezTo>
                <a:cubicBezTo>
                  <a:pt x="1090609" y="3318096"/>
                  <a:pt x="445264" y="2947238"/>
                  <a:pt x="64188" y="2383171"/>
                </a:cubicBezTo>
                <a:lnTo>
                  <a:pt x="0" y="2277515"/>
                </a:lnTo>
                <a:lnTo>
                  <a:pt x="0" y="117600"/>
                </a:lnTo>
                <a:lnTo>
                  <a:pt x="64188" y="11944"/>
                </a:lnTo>
                <a:close/>
              </a:path>
            </a:pathLst>
          </a:custGeom>
          <a:effectLst>
            <a:softEdge rad="0"/>
          </a:effectLst>
        </p:spPr>
      </p:pic>
      <p:sp>
        <p:nvSpPr>
          <p:cNvPr id="13" name="Content Placeholder 12">
            <a:extLst>
              <a:ext uri="{FF2B5EF4-FFF2-40B4-BE49-F238E27FC236}">
                <a16:creationId xmlns:a16="http://schemas.microsoft.com/office/drawing/2014/main" id="{FAD33EEB-0597-4237-AD63-CE22F143595B}"/>
              </a:ext>
            </a:extLst>
          </p:cNvPr>
          <p:cNvSpPr>
            <a:spLocks noGrp="1"/>
          </p:cNvSpPr>
          <p:nvPr>
            <p:ph idx="1"/>
          </p:nvPr>
        </p:nvSpPr>
        <p:spPr>
          <a:xfrm>
            <a:off x="6734684" y="2421682"/>
            <a:ext cx="4333468" cy="3639289"/>
          </a:xfrm>
        </p:spPr>
        <p:txBody>
          <a:bodyPr anchor="ctr">
            <a:normAutofit/>
          </a:bodyPr>
          <a:lstStyle/>
          <a:p>
            <a:r>
              <a:rPr lang="en-US" sz="2000" dirty="0">
                <a:solidFill>
                  <a:srgbClr val="000000"/>
                </a:solidFill>
              </a:rPr>
              <a:t>Inspired by the Project skin in League of Legends.</a:t>
            </a:r>
          </a:p>
          <a:p>
            <a:r>
              <a:rPr lang="en-US" sz="2000" dirty="0">
                <a:solidFill>
                  <a:srgbClr val="000000"/>
                </a:solidFill>
              </a:rPr>
              <a:t>Cyberpunk theme.</a:t>
            </a:r>
          </a:p>
          <a:p>
            <a:r>
              <a:rPr lang="en-US" sz="2000" dirty="0">
                <a:solidFill>
                  <a:srgbClr val="000000"/>
                </a:solidFill>
              </a:rPr>
              <a:t>Focus on using neon color and high-tech city as the background.</a:t>
            </a:r>
          </a:p>
          <a:p>
            <a:r>
              <a:rPr lang="en-US" sz="2000" dirty="0">
                <a:solidFill>
                  <a:srgbClr val="000000"/>
                </a:solidFill>
              </a:rPr>
              <a:t>Mysterious and fascinating feeling for the player by the futuristic game concept.</a:t>
            </a:r>
          </a:p>
          <a:p>
            <a:r>
              <a:rPr lang="en-US" sz="2000" dirty="0">
                <a:solidFill>
                  <a:srgbClr val="000000"/>
                </a:solidFill>
              </a:rPr>
              <a:t>Using the Electronic Post-Rock as the main soundtrack.</a:t>
            </a:r>
          </a:p>
        </p:txBody>
      </p:sp>
    </p:spTree>
    <p:extLst>
      <p:ext uri="{BB962C8B-B14F-4D97-AF65-F5344CB8AC3E}">
        <p14:creationId xmlns:p14="http://schemas.microsoft.com/office/powerpoint/2010/main" val="1046735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C7E8AD-11E0-4D25-8C6F-C4DF7D4CDED5}"/>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a:solidFill>
                  <a:srgbClr val="FFFFFF"/>
                </a:solidFill>
                <a:latin typeface="+mj-lt"/>
                <a:ea typeface="+mj-ea"/>
                <a:cs typeface="+mj-cs"/>
              </a:rPr>
              <a:t>Gameplay</a:t>
            </a:r>
          </a:p>
        </p:txBody>
      </p:sp>
      <p:sp>
        <p:nvSpPr>
          <p:cNvPr id="14" name="Oval 1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Programmer">
            <a:extLst>
              <a:ext uri="{FF2B5EF4-FFF2-40B4-BE49-F238E27FC236}">
                <a16:creationId xmlns:a16="http://schemas.microsoft.com/office/drawing/2014/main" id="{FC026B04-3E5A-4BB8-BB23-8471976C0A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337068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26EA6-1D3C-4080-A873-F5BFC9473878}"/>
              </a:ext>
            </a:extLst>
          </p:cNvPr>
          <p:cNvSpPr>
            <a:spLocks noGrp="1"/>
          </p:cNvSpPr>
          <p:nvPr>
            <p:ph type="title"/>
          </p:nvPr>
        </p:nvSpPr>
        <p:spPr>
          <a:xfrm>
            <a:off x="838200" y="365125"/>
            <a:ext cx="10515600" cy="1325563"/>
          </a:xfrm>
        </p:spPr>
        <p:txBody>
          <a:bodyPr>
            <a:normAutofit/>
          </a:bodyPr>
          <a:lstStyle/>
          <a:p>
            <a:r>
              <a:rPr lang="en-US">
                <a:solidFill>
                  <a:schemeClr val="bg1">
                    <a:lumMod val="95000"/>
                    <a:lumOff val="5000"/>
                  </a:schemeClr>
                </a:solidFill>
              </a:rPr>
              <a:t>Progression </a:t>
            </a:r>
          </a:p>
        </p:txBody>
      </p:sp>
      <p:sp>
        <p:nvSpPr>
          <p:cNvPr id="26" name="Content Placeholder 2">
            <a:extLst>
              <a:ext uri="{FF2B5EF4-FFF2-40B4-BE49-F238E27FC236}">
                <a16:creationId xmlns:a16="http://schemas.microsoft.com/office/drawing/2014/main" id="{23B01DE9-DD76-4D10-9941-1608C7527D1E}"/>
              </a:ext>
            </a:extLst>
          </p:cNvPr>
          <p:cNvSpPr>
            <a:spLocks noGrp="1"/>
          </p:cNvSpPr>
          <p:nvPr>
            <p:ph idx="1"/>
          </p:nvPr>
        </p:nvSpPr>
        <p:spPr>
          <a:xfrm>
            <a:off x="838200" y="2015406"/>
            <a:ext cx="10515600" cy="4065986"/>
          </a:xfrm>
        </p:spPr>
        <p:txBody>
          <a:bodyPr anchor="ctr">
            <a:normAutofit/>
          </a:bodyPr>
          <a:lstStyle/>
          <a:p>
            <a:r>
              <a:rPr lang="en-US" sz="2000" dirty="0"/>
              <a:t>The player starts as a weak unknown cyborg.</a:t>
            </a:r>
          </a:p>
          <a:p>
            <a:r>
              <a:rPr lang="en-US" sz="2000" dirty="0"/>
              <a:t>By completing the tutorial, the player will unlock the first skill – Launch.</a:t>
            </a:r>
          </a:p>
          <a:p>
            <a:r>
              <a:rPr lang="en-US" sz="2000" dirty="0"/>
              <a:t>By completing all missions in Chapter 1, the player will unlock the second skill – Element.</a:t>
            </a:r>
          </a:p>
          <a:p>
            <a:r>
              <a:rPr lang="en-US" sz="2000" dirty="0"/>
              <a:t>By completing all missions in Chapter 2, the player will unlock the third skill – Levitate.</a:t>
            </a:r>
          </a:p>
          <a:p>
            <a:r>
              <a:rPr lang="en-US" sz="2000" dirty="0"/>
              <a:t>Each completed mission will recover a part of the character’s memory.</a:t>
            </a:r>
          </a:p>
          <a:p>
            <a:r>
              <a:rPr lang="en-US" sz="2000" dirty="0"/>
              <a:t>In the end, the player receives a good or bad ending which is decided by the action of the player through the gameplay.</a:t>
            </a:r>
          </a:p>
        </p:txBody>
      </p:sp>
    </p:spTree>
    <p:extLst>
      <p:ext uri="{BB962C8B-B14F-4D97-AF65-F5344CB8AC3E}">
        <p14:creationId xmlns:p14="http://schemas.microsoft.com/office/powerpoint/2010/main" val="381383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503E08-7903-4EEB-8F4F-4C1E57A9C7D1}"/>
              </a:ext>
            </a:extLst>
          </p:cNvPr>
          <p:cNvSpPr>
            <a:spLocks noGrp="1"/>
          </p:cNvSpPr>
          <p:nvPr>
            <p:ph type="title"/>
          </p:nvPr>
        </p:nvSpPr>
        <p:spPr>
          <a:xfrm>
            <a:off x="838200" y="365125"/>
            <a:ext cx="10515600" cy="1325563"/>
          </a:xfrm>
        </p:spPr>
        <p:txBody>
          <a:bodyPr>
            <a:normAutofit/>
          </a:bodyPr>
          <a:lstStyle/>
          <a:p>
            <a:r>
              <a:rPr lang="en-US">
                <a:solidFill>
                  <a:schemeClr val="bg1">
                    <a:lumMod val="95000"/>
                    <a:lumOff val="5000"/>
                  </a:schemeClr>
                </a:solidFill>
              </a:rPr>
              <a:t>Mechanic</a:t>
            </a:r>
          </a:p>
        </p:txBody>
      </p:sp>
      <p:sp>
        <p:nvSpPr>
          <p:cNvPr id="3" name="Content Placeholder 2">
            <a:extLst>
              <a:ext uri="{FF2B5EF4-FFF2-40B4-BE49-F238E27FC236}">
                <a16:creationId xmlns:a16="http://schemas.microsoft.com/office/drawing/2014/main" id="{576FE1F9-246F-4FC5-817A-282D26D881A6}"/>
              </a:ext>
            </a:extLst>
          </p:cNvPr>
          <p:cNvSpPr>
            <a:spLocks noGrp="1"/>
          </p:cNvSpPr>
          <p:nvPr>
            <p:ph idx="1"/>
          </p:nvPr>
        </p:nvSpPr>
        <p:spPr>
          <a:xfrm>
            <a:off x="838200" y="2015406"/>
            <a:ext cx="10515600" cy="4065986"/>
          </a:xfrm>
        </p:spPr>
        <p:txBody>
          <a:bodyPr anchor="ctr">
            <a:normAutofit/>
          </a:bodyPr>
          <a:lstStyle/>
          <a:p>
            <a:r>
              <a:rPr lang="en-US" sz="2000" dirty="0"/>
              <a:t>As a 2D Platformer game, the player can jump and move right, left, up, and down. In the late game, the player can double press the jump to levitate.</a:t>
            </a:r>
          </a:p>
          <a:p>
            <a:r>
              <a:rPr lang="en-US" sz="2000" dirty="0"/>
              <a:t>The player has a gun on the right hand which can deal a small amount of damage to the enemy and has infinite ammo (ammunition will be automatically refilled).</a:t>
            </a:r>
          </a:p>
          <a:p>
            <a:r>
              <a:rPr lang="en-US" sz="2000" dirty="0"/>
              <a:t>The player can upgrade his abilities by using the skill tree.</a:t>
            </a:r>
          </a:p>
          <a:p>
            <a:r>
              <a:rPr lang="en-US" sz="2000" dirty="0"/>
              <a:t>Using abilities costs the mana. The mana bar will be refilled overtime or 100% by using the mana pill.</a:t>
            </a:r>
          </a:p>
          <a:p>
            <a:r>
              <a:rPr lang="en-US" sz="2000" dirty="0"/>
              <a:t>There are three main abilities that the player can unlock through the gameplay:</a:t>
            </a:r>
          </a:p>
          <a:p>
            <a:pPr lvl="1"/>
            <a:r>
              <a:rPr lang="en-US" sz="2000" dirty="0"/>
              <a:t>Launch</a:t>
            </a:r>
          </a:p>
          <a:p>
            <a:pPr lvl="1"/>
            <a:r>
              <a:rPr lang="en-US" sz="2000" dirty="0"/>
              <a:t>Element Core</a:t>
            </a:r>
          </a:p>
          <a:p>
            <a:pPr lvl="1"/>
            <a:r>
              <a:rPr lang="en-US" sz="2000" dirty="0"/>
              <a:t>Levitate</a:t>
            </a:r>
          </a:p>
        </p:txBody>
      </p:sp>
    </p:spTree>
    <p:extLst>
      <p:ext uri="{BB962C8B-B14F-4D97-AF65-F5344CB8AC3E}">
        <p14:creationId xmlns:p14="http://schemas.microsoft.com/office/powerpoint/2010/main" val="422239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575B-5B29-45AF-AD11-246CCD1C1630}"/>
              </a:ext>
            </a:extLst>
          </p:cNvPr>
          <p:cNvSpPr>
            <a:spLocks noGrp="1"/>
          </p:cNvSpPr>
          <p:nvPr>
            <p:ph type="title"/>
          </p:nvPr>
        </p:nvSpPr>
        <p:spPr>
          <a:xfrm>
            <a:off x="838200" y="365125"/>
            <a:ext cx="10515600" cy="1325563"/>
          </a:xfrm>
        </p:spPr>
        <p:txBody>
          <a:bodyPr>
            <a:normAutofit/>
          </a:bodyPr>
          <a:lstStyle/>
          <a:p>
            <a:pPr algn="ctr"/>
            <a:r>
              <a:rPr lang="en-US" b="1" dirty="0"/>
              <a:t>Launch ( 5% Mana )</a:t>
            </a:r>
          </a:p>
        </p:txBody>
      </p:sp>
      <p:graphicFrame>
        <p:nvGraphicFramePr>
          <p:cNvPr id="5" name="Content Placeholder 2">
            <a:extLst>
              <a:ext uri="{FF2B5EF4-FFF2-40B4-BE49-F238E27FC236}">
                <a16:creationId xmlns:a16="http://schemas.microsoft.com/office/drawing/2014/main" id="{873BEDB8-9F7F-4A9A-9700-CC829A13A9CB}"/>
              </a:ext>
            </a:extLst>
          </p:cNvPr>
          <p:cNvGraphicFramePr>
            <a:graphicFrameLocks noGrp="1"/>
          </p:cNvGraphicFramePr>
          <p:nvPr>
            <p:ph idx="1"/>
            <p:extLst>
              <p:ext uri="{D42A27DB-BD31-4B8C-83A1-F6EECF244321}">
                <p14:modId xmlns:p14="http://schemas.microsoft.com/office/powerpoint/2010/main" val="10431803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51790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2350</Words>
  <Application>Microsoft Office PowerPoint</Application>
  <PresentationFormat>Widescreen</PresentationFormat>
  <Paragraphs>228</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Corbel</vt:lpstr>
      <vt:lpstr>Office Theme</vt:lpstr>
      <vt:lpstr>Project 48: Elementalist </vt:lpstr>
      <vt:lpstr>Game Overview</vt:lpstr>
      <vt:lpstr>Game Concept / Genre / Target Audience</vt:lpstr>
      <vt:lpstr>Game flow summary</vt:lpstr>
      <vt:lpstr>Look and Feel</vt:lpstr>
      <vt:lpstr>Gameplay</vt:lpstr>
      <vt:lpstr>Progression </vt:lpstr>
      <vt:lpstr>Mechanic</vt:lpstr>
      <vt:lpstr>Launch ( 5% Mana )</vt:lpstr>
      <vt:lpstr> Element Cores</vt:lpstr>
      <vt:lpstr>Element Core Combination</vt:lpstr>
      <vt:lpstr>Element Core vs Enemies’ Element</vt:lpstr>
      <vt:lpstr>Element Cores interacts with Enemies &amp; Environment </vt:lpstr>
      <vt:lpstr>Element Cores interacts with Enemies &amp; Environment </vt:lpstr>
      <vt:lpstr>Levitate ( No Mana cost )</vt:lpstr>
      <vt:lpstr>Mission / Puzzle / Objective</vt:lpstr>
      <vt:lpstr>Play Flow</vt:lpstr>
      <vt:lpstr>Physics / Movement</vt:lpstr>
      <vt:lpstr>Objects / Economy</vt:lpstr>
      <vt:lpstr>Screen Flow</vt:lpstr>
      <vt:lpstr>Replaying / Saving</vt:lpstr>
      <vt:lpstr>Game Option, Cheat, and Easter Eggs</vt:lpstr>
      <vt:lpstr>Story, Setting, and Character</vt:lpstr>
      <vt:lpstr>Story and Narrative </vt:lpstr>
      <vt:lpstr>Game World</vt:lpstr>
      <vt:lpstr>Character</vt:lpstr>
      <vt:lpstr>Game Art, Level, Interface, and AI</vt:lpstr>
      <vt:lpstr>Game Art</vt:lpstr>
      <vt:lpstr>Level</vt:lpstr>
      <vt:lpstr>Interface</vt:lpstr>
      <vt:lpstr>Control System</vt:lpstr>
      <vt:lpstr>Audio System</vt:lpstr>
      <vt:lpstr>Tutorial</vt:lpstr>
      <vt:lpstr>Artificial Intelligence </vt:lpstr>
      <vt:lpstr>Technical and Requirement</vt:lpstr>
      <vt:lpstr>Target Hardware and Network Requirement</vt:lpstr>
      <vt:lpstr>Development Engine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48: Elementalist </dc:title>
  <dc:creator>Sơn Nguyễn</dc:creator>
  <cp:lastModifiedBy>Sơn Nguyễn</cp:lastModifiedBy>
  <cp:revision>4</cp:revision>
  <dcterms:created xsi:type="dcterms:W3CDTF">2019-11-18T17:50:17Z</dcterms:created>
  <dcterms:modified xsi:type="dcterms:W3CDTF">2019-11-18T17:53:06Z</dcterms:modified>
</cp:coreProperties>
</file>